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92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4" r:id="rId33"/>
    <p:sldId id="295" r:id="rId34"/>
    <p:sldId id="298" r:id="rId35"/>
    <p:sldId id="299" r:id="rId36"/>
    <p:sldId id="297" r:id="rId37"/>
    <p:sldId id="288" r:id="rId38"/>
    <p:sldId id="289" r:id="rId39"/>
    <p:sldId id="286" r:id="rId40"/>
    <p:sldId id="287" r:id="rId41"/>
    <p:sldId id="300" r:id="rId42"/>
    <p:sldId id="290" r:id="rId43"/>
    <p:sldId id="291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CFF32-267E-4BA7-A867-937396860363}">
  <a:tblStyle styleId="{053CFF32-267E-4BA7-A867-937396860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5" autoAdjust="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ce148a0d_1_6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c7ce148a0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7d5b0871a_0_14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c7d5b0871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7d5b0871a_0_18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c7d5b0871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7ce148a0d_1_2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c7ce148a0d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8045afb5f_0_5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c8045afb5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045afb5f_0_8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c8045afb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8045afb5f_0_17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c8045afb5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7ce148a0d_1_25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c7ce148a0d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c8045afb5f_0_2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c8045afb5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045afb5f_0_23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c8045afb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8045afb5f_0_2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c8045afb5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7d5b0871a_0_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c7d5b087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8045afb5f_0_2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c8045afb5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8045afb5f_0_28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c8045afb5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8045afb5f_0_302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2c8045afb5f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8045afb5f_0_36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2c8045afb5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8045afb5f_0_14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c8045afb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8045afb5f_0_4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2c8045afb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8045afb5f_0_391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g2c8045afb5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8045afb5f_0_405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c8045afb5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7ce148a0d_1_27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c7ce148a0d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8045afb5f_0_55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g2c8045afb5f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7ce148a0d_1_7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c7ce148a0d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705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89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92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109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8045afb5f_0_57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c8045afb5f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30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8045afb5f_0_700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2c8045afb5f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8045afb5f_0_73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c8045afb5f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8045afb5f_0_59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c8045afb5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045afb5f_0_71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2c8045afb5f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03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c7ce148a0d_1_303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2c7ce148a0d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696" cy="342898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c8045afb5f_0_627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2c8045afb5f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ce148a0d_1_84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7ce148a0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7d5b0871a_0_39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c7d5b0871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7d5b0871a_0_7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c7d5b0871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d5b0871a_0_108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7d5b0871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8045afb5f_0_116:notes"/>
          <p:cNvSpPr txBox="1">
            <a:spLocks noGrp="1"/>
          </p:cNvSpPr>
          <p:nvPr>
            <p:ph type="body" idx="1"/>
          </p:nvPr>
        </p:nvSpPr>
        <p:spPr>
          <a:xfrm>
            <a:off x="685793" y="4343393"/>
            <a:ext cx="5486400" cy="4114800"/>
          </a:xfrm>
          <a:prstGeom prst="rect">
            <a:avLst/>
          </a:prstGeom>
        </p:spPr>
        <p:txBody>
          <a:bodyPr spcFirstLastPara="1" wrap="square" lIns="49900" tIns="49900" rIns="49900" bIns="49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c8045afb5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1994" y="685798"/>
            <a:ext cx="4574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17" y="-4674"/>
            <a:ext cx="1527319" cy="7658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8655198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" name="Google Shape;61;p14"/>
          <p:cNvSpPr/>
          <p:nvPr/>
        </p:nvSpPr>
        <p:spPr>
          <a:xfrm>
            <a:off x="8655236" y="0"/>
            <a:ext cx="482582" cy="457588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2" name="Google Shape;62;p14"/>
          <p:cNvSpPr/>
          <p:nvPr/>
        </p:nvSpPr>
        <p:spPr>
          <a:xfrm>
            <a:off x="8655198" y="419947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3" name="Google Shape;63;p14"/>
          <p:cNvSpPr/>
          <p:nvPr/>
        </p:nvSpPr>
        <p:spPr>
          <a:xfrm>
            <a:off x="8655236" y="419973"/>
            <a:ext cx="482582" cy="499446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4" name="Google Shape;64;p14"/>
          <p:cNvSpPr/>
          <p:nvPr/>
        </p:nvSpPr>
        <p:spPr>
          <a:xfrm>
            <a:off x="8642609" y="0"/>
            <a:ext cx="495274" cy="919615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4"/>
          <p:cNvSpPr/>
          <p:nvPr/>
        </p:nvSpPr>
        <p:spPr>
          <a:xfrm>
            <a:off x="8794421" y="1162050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6" name="Google Shape;66;p14"/>
          <p:cNvSpPr/>
          <p:nvPr/>
        </p:nvSpPr>
        <p:spPr>
          <a:xfrm>
            <a:off x="8794455" y="1162066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" name="Google Shape;67;p14"/>
          <p:cNvSpPr/>
          <p:nvPr/>
        </p:nvSpPr>
        <p:spPr>
          <a:xfrm>
            <a:off x="7470920" y="4053275"/>
            <a:ext cx="1666987" cy="1084194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8" name="Google Shape;68;p14"/>
          <p:cNvSpPr/>
          <p:nvPr/>
        </p:nvSpPr>
        <p:spPr>
          <a:xfrm>
            <a:off x="7822784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9" name="Google Shape;69;p14"/>
          <p:cNvSpPr/>
          <p:nvPr/>
        </p:nvSpPr>
        <p:spPr>
          <a:xfrm>
            <a:off x="7822813" y="4943493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" name="Google Shape;70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1" name="Google Shape;71;p14"/>
          <p:cNvSpPr/>
          <p:nvPr/>
        </p:nvSpPr>
        <p:spPr>
          <a:xfrm>
            <a:off x="0" y="4878876"/>
            <a:ext cx="288090" cy="258443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4" name="Google Shape;84;p16"/>
          <p:cNvSpPr/>
          <p:nvPr/>
        </p:nvSpPr>
        <p:spPr>
          <a:xfrm>
            <a:off x="8517055" y="-361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499745" y="0"/>
                </a:moveTo>
                <a:lnTo>
                  <a:pt x="497216" y="43789"/>
                </a:lnTo>
                <a:lnTo>
                  <a:pt x="489830" y="87288"/>
                </a:lnTo>
                <a:lnTo>
                  <a:pt x="477886" y="130192"/>
                </a:lnTo>
                <a:lnTo>
                  <a:pt x="461684" y="172195"/>
                </a:lnTo>
                <a:lnTo>
                  <a:pt x="441524" y="212993"/>
                </a:lnTo>
                <a:lnTo>
                  <a:pt x="417705" y="252280"/>
                </a:lnTo>
                <a:lnTo>
                  <a:pt x="390529" y="289751"/>
                </a:lnTo>
                <a:lnTo>
                  <a:pt x="360293" y="325102"/>
                </a:lnTo>
                <a:lnTo>
                  <a:pt x="327299" y="358027"/>
                </a:lnTo>
                <a:lnTo>
                  <a:pt x="291845" y="388221"/>
                </a:lnTo>
                <a:lnTo>
                  <a:pt x="254232" y="415378"/>
                </a:lnTo>
                <a:lnTo>
                  <a:pt x="214760" y="439195"/>
                </a:lnTo>
                <a:lnTo>
                  <a:pt x="173728" y="459365"/>
                </a:lnTo>
                <a:lnTo>
                  <a:pt x="131436" y="475585"/>
                </a:lnTo>
                <a:lnTo>
                  <a:pt x="88184" y="487548"/>
                </a:lnTo>
                <a:lnTo>
                  <a:pt x="44272" y="494949"/>
                </a:lnTo>
                <a:lnTo>
                  <a:pt x="0" y="497484"/>
                </a:lnTo>
                <a:lnTo>
                  <a:pt x="44272" y="500041"/>
                </a:lnTo>
                <a:lnTo>
                  <a:pt x="88184" y="507504"/>
                </a:lnTo>
                <a:lnTo>
                  <a:pt x="131436" y="519565"/>
                </a:lnTo>
                <a:lnTo>
                  <a:pt x="173728" y="535914"/>
                </a:lnTo>
                <a:lnTo>
                  <a:pt x="214760" y="556241"/>
                </a:lnTo>
                <a:lnTo>
                  <a:pt x="254232" y="580238"/>
                </a:lnTo>
                <a:lnTo>
                  <a:pt x="291845" y="607594"/>
                </a:lnTo>
                <a:lnTo>
                  <a:pt x="327299" y="638000"/>
                </a:lnTo>
                <a:lnTo>
                  <a:pt x="360293" y="671146"/>
                </a:lnTo>
                <a:lnTo>
                  <a:pt x="390529" y="706723"/>
                </a:lnTo>
                <a:lnTo>
                  <a:pt x="417705" y="744422"/>
                </a:lnTo>
                <a:lnTo>
                  <a:pt x="441524" y="783934"/>
                </a:lnTo>
                <a:lnTo>
                  <a:pt x="461684" y="824947"/>
                </a:lnTo>
                <a:lnTo>
                  <a:pt x="477886" y="867154"/>
                </a:lnTo>
                <a:lnTo>
                  <a:pt x="489830" y="910245"/>
                </a:lnTo>
                <a:lnTo>
                  <a:pt x="497216" y="953909"/>
                </a:lnTo>
                <a:lnTo>
                  <a:pt x="499745" y="997839"/>
                </a:lnTo>
                <a:lnTo>
                  <a:pt x="502272" y="953909"/>
                </a:lnTo>
                <a:lnTo>
                  <a:pt x="509656" y="910245"/>
                </a:lnTo>
                <a:lnTo>
                  <a:pt x="521597" y="867154"/>
                </a:lnTo>
                <a:lnTo>
                  <a:pt x="537797" y="824947"/>
                </a:lnTo>
                <a:lnTo>
                  <a:pt x="557958" y="783934"/>
                </a:lnTo>
                <a:lnTo>
                  <a:pt x="581781" y="744422"/>
                </a:lnTo>
                <a:lnTo>
                  <a:pt x="608967" y="706723"/>
                </a:lnTo>
                <a:lnTo>
                  <a:pt x="639218" y="671146"/>
                </a:lnTo>
                <a:lnTo>
                  <a:pt x="672234" y="638000"/>
                </a:lnTo>
                <a:lnTo>
                  <a:pt x="707719" y="607594"/>
                </a:lnTo>
                <a:lnTo>
                  <a:pt x="745373" y="580238"/>
                </a:lnTo>
                <a:lnTo>
                  <a:pt x="784897" y="556241"/>
                </a:lnTo>
                <a:lnTo>
                  <a:pt x="825993" y="535914"/>
                </a:lnTo>
                <a:lnTo>
                  <a:pt x="868362" y="519565"/>
                </a:lnTo>
                <a:lnTo>
                  <a:pt x="911706" y="507504"/>
                </a:lnTo>
                <a:lnTo>
                  <a:pt x="955726" y="500041"/>
                </a:lnTo>
                <a:lnTo>
                  <a:pt x="1000125" y="497484"/>
                </a:lnTo>
                <a:lnTo>
                  <a:pt x="955726" y="494949"/>
                </a:lnTo>
                <a:lnTo>
                  <a:pt x="911706" y="487548"/>
                </a:lnTo>
                <a:lnTo>
                  <a:pt x="868362" y="475585"/>
                </a:lnTo>
                <a:lnTo>
                  <a:pt x="825993" y="459365"/>
                </a:lnTo>
                <a:lnTo>
                  <a:pt x="784897" y="439195"/>
                </a:lnTo>
                <a:lnTo>
                  <a:pt x="745373" y="415378"/>
                </a:lnTo>
                <a:lnTo>
                  <a:pt x="707719" y="388221"/>
                </a:lnTo>
                <a:lnTo>
                  <a:pt x="672234" y="358027"/>
                </a:lnTo>
                <a:lnTo>
                  <a:pt x="639218" y="325102"/>
                </a:lnTo>
                <a:lnTo>
                  <a:pt x="608967" y="289751"/>
                </a:lnTo>
                <a:lnTo>
                  <a:pt x="581781" y="252280"/>
                </a:lnTo>
                <a:lnTo>
                  <a:pt x="557958" y="212993"/>
                </a:lnTo>
                <a:lnTo>
                  <a:pt x="537797" y="172195"/>
                </a:lnTo>
                <a:lnTo>
                  <a:pt x="521597" y="130192"/>
                </a:lnTo>
                <a:lnTo>
                  <a:pt x="509656" y="87288"/>
                </a:lnTo>
                <a:lnTo>
                  <a:pt x="502272" y="43789"/>
                </a:lnTo>
                <a:lnTo>
                  <a:pt x="49974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5" name="Google Shape;85;p16"/>
          <p:cNvSpPr/>
          <p:nvPr/>
        </p:nvSpPr>
        <p:spPr>
          <a:xfrm>
            <a:off x="8517076" y="-364"/>
            <a:ext cx="499715" cy="498494"/>
          </a:xfrm>
          <a:custGeom>
            <a:avLst/>
            <a:gdLst/>
            <a:ahLst/>
            <a:cxnLst/>
            <a:rect l="l" t="t" r="r" b="b"/>
            <a:pathLst>
              <a:path w="1000125" h="998219" extrusionOk="0">
                <a:moveTo>
                  <a:pt x="0" y="497480"/>
                </a:moveTo>
                <a:lnTo>
                  <a:pt x="44273" y="494945"/>
                </a:lnTo>
                <a:lnTo>
                  <a:pt x="88185" y="487544"/>
                </a:lnTo>
                <a:lnTo>
                  <a:pt x="131437" y="475581"/>
                </a:lnTo>
                <a:lnTo>
                  <a:pt x="173730" y="459362"/>
                </a:lnTo>
                <a:lnTo>
                  <a:pt x="214762" y="439191"/>
                </a:lnTo>
                <a:lnTo>
                  <a:pt x="254235" y="415375"/>
                </a:lnTo>
                <a:lnTo>
                  <a:pt x="291848" y="388217"/>
                </a:lnTo>
                <a:lnTo>
                  <a:pt x="327302" y="358024"/>
                </a:lnTo>
                <a:lnTo>
                  <a:pt x="360297" y="325099"/>
                </a:lnTo>
                <a:lnTo>
                  <a:pt x="390532" y="289749"/>
                </a:lnTo>
                <a:lnTo>
                  <a:pt x="417710" y="252278"/>
                </a:lnTo>
                <a:lnTo>
                  <a:pt x="441528" y="212991"/>
                </a:lnTo>
                <a:lnTo>
                  <a:pt x="461688" y="172194"/>
                </a:lnTo>
                <a:lnTo>
                  <a:pt x="477890" y="130191"/>
                </a:lnTo>
                <a:lnTo>
                  <a:pt x="489834" y="87287"/>
                </a:lnTo>
                <a:lnTo>
                  <a:pt x="497221" y="43789"/>
                </a:lnTo>
                <a:lnTo>
                  <a:pt x="499749" y="0"/>
                </a:lnTo>
                <a:lnTo>
                  <a:pt x="502277" y="43789"/>
                </a:lnTo>
                <a:lnTo>
                  <a:pt x="509661" y="87287"/>
                </a:lnTo>
                <a:lnTo>
                  <a:pt x="521602" y="130191"/>
                </a:lnTo>
                <a:lnTo>
                  <a:pt x="537801" y="172194"/>
                </a:lnTo>
                <a:lnTo>
                  <a:pt x="557961" y="212991"/>
                </a:lnTo>
                <a:lnTo>
                  <a:pt x="581781" y="252278"/>
                </a:lnTo>
                <a:lnTo>
                  <a:pt x="608964" y="289749"/>
                </a:lnTo>
                <a:lnTo>
                  <a:pt x="639211" y="325099"/>
                </a:lnTo>
                <a:lnTo>
                  <a:pt x="672222" y="358024"/>
                </a:lnTo>
                <a:lnTo>
                  <a:pt x="707700" y="388217"/>
                </a:lnTo>
                <a:lnTo>
                  <a:pt x="745346" y="415375"/>
                </a:lnTo>
                <a:lnTo>
                  <a:pt x="784860" y="439191"/>
                </a:lnTo>
                <a:lnTo>
                  <a:pt x="825944" y="459362"/>
                </a:lnTo>
                <a:lnTo>
                  <a:pt x="868300" y="475581"/>
                </a:lnTo>
                <a:lnTo>
                  <a:pt x="911628" y="487544"/>
                </a:lnTo>
                <a:lnTo>
                  <a:pt x="955630" y="494945"/>
                </a:lnTo>
                <a:lnTo>
                  <a:pt x="1000007" y="497480"/>
                </a:lnTo>
                <a:lnTo>
                  <a:pt x="955630" y="500037"/>
                </a:lnTo>
                <a:lnTo>
                  <a:pt x="911628" y="507500"/>
                </a:lnTo>
                <a:lnTo>
                  <a:pt x="868300" y="519561"/>
                </a:lnTo>
                <a:lnTo>
                  <a:pt x="825944" y="535910"/>
                </a:lnTo>
                <a:lnTo>
                  <a:pt x="784860" y="556237"/>
                </a:lnTo>
                <a:lnTo>
                  <a:pt x="745346" y="580234"/>
                </a:lnTo>
                <a:lnTo>
                  <a:pt x="707700" y="607590"/>
                </a:lnTo>
                <a:lnTo>
                  <a:pt x="672222" y="637996"/>
                </a:lnTo>
                <a:lnTo>
                  <a:pt x="639211" y="671142"/>
                </a:lnTo>
                <a:lnTo>
                  <a:pt x="608964" y="706720"/>
                </a:lnTo>
                <a:lnTo>
                  <a:pt x="581781" y="744420"/>
                </a:lnTo>
                <a:lnTo>
                  <a:pt x="557961" y="783932"/>
                </a:lnTo>
                <a:lnTo>
                  <a:pt x="537801" y="824946"/>
                </a:lnTo>
                <a:lnTo>
                  <a:pt x="521602" y="867154"/>
                </a:lnTo>
                <a:lnTo>
                  <a:pt x="509661" y="910246"/>
                </a:lnTo>
                <a:lnTo>
                  <a:pt x="502277" y="953912"/>
                </a:lnTo>
                <a:lnTo>
                  <a:pt x="499749" y="997843"/>
                </a:lnTo>
                <a:lnTo>
                  <a:pt x="497221" y="953912"/>
                </a:lnTo>
                <a:lnTo>
                  <a:pt x="489834" y="910246"/>
                </a:lnTo>
                <a:lnTo>
                  <a:pt x="477890" y="867154"/>
                </a:lnTo>
                <a:lnTo>
                  <a:pt x="461688" y="824946"/>
                </a:lnTo>
                <a:lnTo>
                  <a:pt x="441528" y="783932"/>
                </a:lnTo>
                <a:lnTo>
                  <a:pt x="417710" y="744420"/>
                </a:lnTo>
                <a:lnTo>
                  <a:pt x="390532" y="706720"/>
                </a:lnTo>
                <a:lnTo>
                  <a:pt x="360297" y="671142"/>
                </a:lnTo>
                <a:lnTo>
                  <a:pt x="327302" y="637996"/>
                </a:lnTo>
                <a:lnTo>
                  <a:pt x="291848" y="607590"/>
                </a:lnTo>
                <a:lnTo>
                  <a:pt x="254235" y="580234"/>
                </a:lnTo>
                <a:lnTo>
                  <a:pt x="214762" y="556237"/>
                </a:lnTo>
                <a:lnTo>
                  <a:pt x="173730" y="535910"/>
                </a:lnTo>
                <a:lnTo>
                  <a:pt x="131437" y="519561"/>
                </a:lnTo>
                <a:lnTo>
                  <a:pt x="88185" y="507500"/>
                </a:lnTo>
                <a:lnTo>
                  <a:pt x="44273" y="500037"/>
                </a:lnTo>
                <a:lnTo>
                  <a:pt x="0" y="49748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6" name="Google Shape;86;p16"/>
          <p:cNvSpPr/>
          <p:nvPr/>
        </p:nvSpPr>
        <p:spPr>
          <a:xfrm>
            <a:off x="8690862" y="654334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3891" y="0"/>
                </a:lnTo>
                <a:lnTo>
                  <a:pt x="136017" y="723"/>
                </a:lnTo>
                <a:lnTo>
                  <a:pt x="97155" y="10083"/>
                </a:lnTo>
                <a:lnTo>
                  <a:pt x="62611" y="28803"/>
                </a:lnTo>
                <a:lnTo>
                  <a:pt x="33782" y="56159"/>
                </a:lnTo>
                <a:lnTo>
                  <a:pt x="12954" y="89992"/>
                </a:lnTo>
                <a:lnTo>
                  <a:pt x="2159" y="128143"/>
                </a:lnTo>
                <a:lnTo>
                  <a:pt x="635" y="136067"/>
                </a:lnTo>
                <a:lnTo>
                  <a:pt x="0" y="143992"/>
                </a:lnTo>
                <a:lnTo>
                  <a:pt x="0" y="151904"/>
                </a:lnTo>
                <a:lnTo>
                  <a:pt x="0" y="159829"/>
                </a:lnTo>
                <a:lnTo>
                  <a:pt x="635" y="167741"/>
                </a:lnTo>
                <a:lnTo>
                  <a:pt x="2159" y="175666"/>
                </a:lnTo>
                <a:lnTo>
                  <a:pt x="3556" y="183591"/>
                </a:lnTo>
                <a:lnTo>
                  <a:pt x="4953" y="190779"/>
                </a:lnTo>
                <a:lnTo>
                  <a:pt x="7874" y="198704"/>
                </a:lnTo>
                <a:lnTo>
                  <a:pt x="10033" y="205905"/>
                </a:lnTo>
                <a:lnTo>
                  <a:pt x="13589" y="213106"/>
                </a:lnTo>
                <a:lnTo>
                  <a:pt x="16510" y="220306"/>
                </a:lnTo>
                <a:lnTo>
                  <a:pt x="20828" y="227495"/>
                </a:lnTo>
                <a:lnTo>
                  <a:pt x="44577" y="259181"/>
                </a:lnTo>
                <a:lnTo>
                  <a:pt x="56769" y="269252"/>
                </a:lnTo>
                <a:lnTo>
                  <a:pt x="62611" y="274294"/>
                </a:lnTo>
                <a:lnTo>
                  <a:pt x="97790" y="293014"/>
                </a:lnTo>
                <a:lnTo>
                  <a:pt x="105029" y="295897"/>
                </a:lnTo>
                <a:lnTo>
                  <a:pt x="113030" y="298056"/>
                </a:lnTo>
                <a:lnTo>
                  <a:pt x="120142" y="299491"/>
                </a:lnTo>
                <a:lnTo>
                  <a:pt x="136017" y="302374"/>
                </a:lnTo>
                <a:lnTo>
                  <a:pt x="143891" y="303098"/>
                </a:lnTo>
                <a:lnTo>
                  <a:pt x="151892" y="303098"/>
                </a:lnTo>
                <a:lnTo>
                  <a:pt x="151892" y="303809"/>
                </a:lnTo>
                <a:lnTo>
                  <a:pt x="159766" y="303809"/>
                </a:lnTo>
                <a:lnTo>
                  <a:pt x="167640" y="303098"/>
                </a:lnTo>
                <a:lnTo>
                  <a:pt x="183515" y="300215"/>
                </a:lnTo>
                <a:lnTo>
                  <a:pt x="190754" y="298767"/>
                </a:lnTo>
                <a:lnTo>
                  <a:pt x="198628" y="295897"/>
                </a:lnTo>
                <a:lnTo>
                  <a:pt x="205867" y="293738"/>
                </a:lnTo>
                <a:lnTo>
                  <a:pt x="213106" y="290131"/>
                </a:lnTo>
                <a:lnTo>
                  <a:pt x="220218" y="287248"/>
                </a:lnTo>
                <a:lnTo>
                  <a:pt x="227457" y="282943"/>
                </a:lnTo>
                <a:lnTo>
                  <a:pt x="233934" y="279336"/>
                </a:lnTo>
                <a:lnTo>
                  <a:pt x="241173" y="274294"/>
                </a:lnTo>
                <a:lnTo>
                  <a:pt x="246888" y="269976"/>
                </a:lnTo>
                <a:lnTo>
                  <a:pt x="253365" y="264210"/>
                </a:lnTo>
                <a:lnTo>
                  <a:pt x="259080" y="259181"/>
                </a:lnTo>
                <a:lnTo>
                  <a:pt x="264160" y="253415"/>
                </a:lnTo>
                <a:lnTo>
                  <a:pt x="269240" y="246938"/>
                </a:lnTo>
                <a:lnTo>
                  <a:pt x="274193" y="241173"/>
                </a:lnTo>
                <a:lnTo>
                  <a:pt x="292989" y="205905"/>
                </a:lnTo>
                <a:lnTo>
                  <a:pt x="295783" y="198704"/>
                </a:lnTo>
                <a:lnTo>
                  <a:pt x="297942" y="190779"/>
                </a:lnTo>
                <a:lnTo>
                  <a:pt x="299466" y="183591"/>
                </a:lnTo>
                <a:lnTo>
                  <a:pt x="302260" y="167741"/>
                </a:lnTo>
                <a:lnTo>
                  <a:pt x="303022" y="159829"/>
                </a:lnTo>
                <a:lnTo>
                  <a:pt x="303022" y="151904"/>
                </a:lnTo>
                <a:lnTo>
                  <a:pt x="303784" y="151904"/>
                </a:lnTo>
                <a:lnTo>
                  <a:pt x="303784" y="143992"/>
                </a:lnTo>
                <a:lnTo>
                  <a:pt x="303022" y="136067"/>
                </a:lnTo>
                <a:lnTo>
                  <a:pt x="301625" y="128143"/>
                </a:lnTo>
                <a:lnTo>
                  <a:pt x="300101" y="120230"/>
                </a:lnTo>
                <a:lnTo>
                  <a:pt x="298704" y="112306"/>
                </a:lnTo>
                <a:lnTo>
                  <a:pt x="283591" y="76314"/>
                </a:lnTo>
                <a:lnTo>
                  <a:pt x="259080" y="44640"/>
                </a:lnTo>
                <a:lnTo>
                  <a:pt x="253365" y="38874"/>
                </a:lnTo>
                <a:lnTo>
                  <a:pt x="213741" y="12954"/>
                </a:lnTo>
                <a:lnTo>
                  <a:pt x="167640" y="723"/>
                </a:lnTo>
                <a:lnTo>
                  <a:pt x="15976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7" name="Google Shape;87;p16"/>
          <p:cNvSpPr/>
          <p:nvPr/>
        </p:nvSpPr>
        <p:spPr>
          <a:xfrm>
            <a:off x="8690821" y="654332"/>
            <a:ext cx="151977" cy="15189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03"/>
                </a:moveTo>
                <a:lnTo>
                  <a:pt x="0" y="143991"/>
                </a:lnTo>
                <a:lnTo>
                  <a:pt x="762" y="136066"/>
                </a:lnTo>
                <a:lnTo>
                  <a:pt x="2159" y="128141"/>
                </a:lnTo>
                <a:lnTo>
                  <a:pt x="3683" y="120229"/>
                </a:lnTo>
                <a:lnTo>
                  <a:pt x="5080" y="112317"/>
                </a:lnTo>
                <a:lnTo>
                  <a:pt x="7239" y="105117"/>
                </a:lnTo>
                <a:lnTo>
                  <a:pt x="10160" y="97192"/>
                </a:lnTo>
                <a:lnTo>
                  <a:pt x="12954" y="89991"/>
                </a:lnTo>
                <a:lnTo>
                  <a:pt x="16637" y="82790"/>
                </a:lnTo>
                <a:lnTo>
                  <a:pt x="20193" y="75602"/>
                </a:lnTo>
                <a:lnTo>
                  <a:pt x="44704" y="44640"/>
                </a:lnTo>
                <a:lnTo>
                  <a:pt x="50419" y="38874"/>
                </a:lnTo>
                <a:lnTo>
                  <a:pt x="82804" y="16560"/>
                </a:lnTo>
                <a:lnTo>
                  <a:pt x="120270" y="3594"/>
                </a:lnTo>
                <a:lnTo>
                  <a:pt x="144019" y="0"/>
                </a:lnTo>
                <a:lnTo>
                  <a:pt x="152020" y="0"/>
                </a:lnTo>
                <a:lnTo>
                  <a:pt x="159894" y="0"/>
                </a:lnTo>
                <a:lnTo>
                  <a:pt x="198756" y="7200"/>
                </a:lnTo>
                <a:lnTo>
                  <a:pt x="234698" y="24472"/>
                </a:lnTo>
                <a:lnTo>
                  <a:pt x="259209" y="44640"/>
                </a:lnTo>
                <a:lnTo>
                  <a:pt x="265051" y="50393"/>
                </a:lnTo>
                <a:lnTo>
                  <a:pt x="287276" y="82790"/>
                </a:lnTo>
                <a:lnTo>
                  <a:pt x="300231" y="120229"/>
                </a:lnTo>
                <a:lnTo>
                  <a:pt x="301755" y="128141"/>
                </a:lnTo>
                <a:lnTo>
                  <a:pt x="303152" y="136066"/>
                </a:lnTo>
                <a:lnTo>
                  <a:pt x="303914" y="143991"/>
                </a:lnTo>
                <a:lnTo>
                  <a:pt x="303914" y="151903"/>
                </a:lnTo>
                <a:lnTo>
                  <a:pt x="303152" y="151903"/>
                </a:lnTo>
                <a:lnTo>
                  <a:pt x="303152" y="159828"/>
                </a:lnTo>
                <a:lnTo>
                  <a:pt x="295912" y="198702"/>
                </a:lnTo>
                <a:lnTo>
                  <a:pt x="293118" y="205903"/>
                </a:lnTo>
                <a:lnTo>
                  <a:pt x="290197" y="213828"/>
                </a:lnTo>
                <a:lnTo>
                  <a:pt x="269369" y="246936"/>
                </a:lnTo>
                <a:lnTo>
                  <a:pt x="264289" y="253426"/>
                </a:lnTo>
                <a:lnTo>
                  <a:pt x="259209" y="259179"/>
                </a:lnTo>
                <a:lnTo>
                  <a:pt x="253494" y="264221"/>
                </a:lnTo>
                <a:lnTo>
                  <a:pt x="247017" y="269974"/>
                </a:lnTo>
                <a:lnTo>
                  <a:pt x="241175" y="274292"/>
                </a:lnTo>
                <a:lnTo>
                  <a:pt x="234063" y="279334"/>
                </a:lnTo>
                <a:lnTo>
                  <a:pt x="227586" y="282941"/>
                </a:lnTo>
                <a:lnTo>
                  <a:pt x="220347" y="287258"/>
                </a:lnTo>
                <a:lnTo>
                  <a:pt x="213108" y="290141"/>
                </a:lnTo>
                <a:lnTo>
                  <a:pt x="205996" y="293735"/>
                </a:lnTo>
                <a:lnTo>
                  <a:pt x="198756" y="295894"/>
                </a:lnTo>
                <a:lnTo>
                  <a:pt x="159894" y="303819"/>
                </a:lnTo>
                <a:lnTo>
                  <a:pt x="152020" y="303819"/>
                </a:lnTo>
                <a:lnTo>
                  <a:pt x="152020" y="303095"/>
                </a:lnTo>
                <a:lnTo>
                  <a:pt x="144019" y="303095"/>
                </a:lnTo>
                <a:lnTo>
                  <a:pt x="105157" y="295894"/>
                </a:lnTo>
                <a:lnTo>
                  <a:pt x="97917" y="293012"/>
                </a:lnTo>
                <a:lnTo>
                  <a:pt x="90043" y="290141"/>
                </a:lnTo>
                <a:lnTo>
                  <a:pt x="56896" y="269250"/>
                </a:lnTo>
                <a:lnTo>
                  <a:pt x="50419" y="264221"/>
                </a:lnTo>
                <a:lnTo>
                  <a:pt x="24511" y="233982"/>
                </a:lnTo>
                <a:lnTo>
                  <a:pt x="20955" y="227505"/>
                </a:lnTo>
                <a:lnTo>
                  <a:pt x="16637" y="220305"/>
                </a:lnTo>
                <a:lnTo>
                  <a:pt x="13716" y="213104"/>
                </a:lnTo>
                <a:lnTo>
                  <a:pt x="10160" y="205903"/>
                </a:lnTo>
                <a:lnTo>
                  <a:pt x="8001" y="198702"/>
                </a:lnTo>
                <a:lnTo>
                  <a:pt x="0" y="159828"/>
                </a:lnTo>
                <a:lnTo>
                  <a:pt x="0" y="151903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6"/>
          <p:cNvSpPr/>
          <p:nvPr/>
        </p:nvSpPr>
        <p:spPr>
          <a:xfrm>
            <a:off x="0" y="3956968"/>
            <a:ext cx="592044" cy="1179644"/>
          </a:xfrm>
          <a:custGeom>
            <a:avLst/>
            <a:gdLst/>
            <a:ahLst/>
            <a:cxnLst/>
            <a:rect l="l" t="t" r="r" b="b"/>
            <a:pathLst>
              <a:path w="1184910" h="2362200" extrusionOk="0">
                <a:moveTo>
                  <a:pt x="16948" y="1866900"/>
                </a:moveTo>
                <a:lnTo>
                  <a:pt x="1433" y="1866900"/>
                </a:lnTo>
                <a:lnTo>
                  <a:pt x="10940" y="1917700"/>
                </a:lnTo>
                <a:lnTo>
                  <a:pt x="23997" y="1955800"/>
                </a:lnTo>
                <a:lnTo>
                  <a:pt x="40449" y="2006600"/>
                </a:lnTo>
                <a:lnTo>
                  <a:pt x="60138" y="2044700"/>
                </a:lnTo>
                <a:lnTo>
                  <a:pt x="82909" y="2082800"/>
                </a:lnTo>
                <a:lnTo>
                  <a:pt x="108605" y="2120900"/>
                </a:lnTo>
                <a:lnTo>
                  <a:pt x="137070" y="2159000"/>
                </a:lnTo>
                <a:lnTo>
                  <a:pt x="168147" y="2197100"/>
                </a:lnTo>
                <a:lnTo>
                  <a:pt x="201681" y="2222500"/>
                </a:lnTo>
                <a:lnTo>
                  <a:pt x="237515" y="2247900"/>
                </a:lnTo>
                <a:lnTo>
                  <a:pt x="275492" y="2273300"/>
                </a:lnTo>
                <a:lnTo>
                  <a:pt x="315457" y="2298700"/>
                </a:lnTo>
                <a:lnTo>
                  <a:pt x="357253" y="2324100"/>
                </a:lnTo>
                <a:lnTo>
                  <a:pt x="400724" y="2336800"/>
                </a:lnTo>
                <a:lnTo>
                  <a:pt x="492064" y="2362200"/>
                </a:lnTo>
                <a:lnTo>
                  <a:pt x="684877" y="2362200"/>
                </a:lnTo>
                <a:lnTo>
                  <a:pt x="731423" y="2349500"/>
                </a:lnTo>
                <a:lnTo>
                  <a:pt x="494512" y="2349500"/>
                </a:lnTo>
                <a:lnTo>
                  <a:pt x="405544" y="2324100"/>
                </a:lnTo>
                <a:lnTo>
                  <a:pt x="363217" y="2311400"/>
                </a:lnTo>
                <a:lnTo>
                  <a:pt x="322529" y="2286000"/>
                </a:lnTo>
                <a:lnTo>
                  <a:pt x="283631" y="2260600"/>
                </a:lnTo>
                <a:lnTo>
                  <a:pt x="246673" y="2235200"/>
                </a:lnTo>
                <a:lnTo>
                  <a:pt x="211805" y="2209800"/>
                </a:lnTo>
                <a:lnTo>
                  <a:pt x="179180" y="2184400"/>
                </a:lnTo>
                <a:lnTo>
                  <a:pt x="148946" y="2146300"/>
                </a:lnTo>
                <a:lnTo>
                  <a:pt x="121255" y="2120900"/>
                </a:lnTo>
                <a:lnTo>
                  <a:pt x="96258" y="2082800"/>
                </a:lnTo>
                <a:lnTo>
                  <a:pt x="74105" y="2044700"/>
                </a:lnTo>
                <a:lnTo>
                  <a:pt x="54947" y="1993900"/>
                </a:lnTo>
                <a:lnTo>
                  <a:pt x="38934" y="1955800"/>
                </a:lnTo>
                <a:lnTo>
                  <a:pt x="26217" y="1917700"/>
                </a:lnTo>
                <a:lnTo>
                  <a:pt x="16948" y="1866900"/>
                </a:lnTo>
                <a:close/>
              </a:path>
              <a:path w="1184910" h="2362200" extrusionOk="0">
                <a:moveTo>
                  <a:pt x="730515" y="1193800"/>
                </a:moveTo>
                <a:lnTo>
                  <a:pt x="635809" y="1193800"/>
                </a:lnTo>
                <a:lnTo>
                  <a:pt x="682333" y="1206500"/>
                </a:lnTo>
                <a:lnTo>
                  <a:pt x="727651" y="1206500"/>
                </a:lnTo>
                <a:lnTo>
                  <a:pt x="771613" y="1219200"/>
                </a:lnTo>
                <a:lnTo>
                  <a:pt x="814070" y="1244600"/>
                </a:lnTo>
                <a:lnTo>
                  <a:pt x="854871" y="1257300"/>
                </a:lnTo>
                <a:lnTo>
                  <a:pt x="893868" y="1282700"/>
                </a:lnTo>
                <a:lnTo>
                  <a:pt x="930910" y="1308100"/>
                </a:lnTo>
                <a:lnTo>
                  <a:pt x="965849" y="1333500"/>
                </a:lnTo>
                <a:lnTo>
                  <a:pt x="998534" y="1358900"/>
                </a:lnTo>
                <a:lnTo>
                  <a:pt x="1028817" y="1397000"/>
                </a:lnTo>
                <a:lnTo>
                  <a:pt x="1056546" y="1435100"/>
                </a:lnTo>
                <a:lnTo>
                  <a:pt x="1081574" y="1473200"/>
                </a:lnTo>
                <a:lnTo>
                  <a:pt x="1103750" y="1511300"/>
                </a:lnTo>
                <a:lnTo>
                  <a:pt x="1122925" y="1549400"/>
                </a:lnTo>
                <a:lnTo>
                  <a:pt x="1138948" y="1587500"/>
                </a:lnTo>
                <a:lnTo>
                  <a:pt x="1151672" y="1638300"/>
                </a:lnTo>
                <a:lnTo>
                  <a:pt x="1160945" y="1676400"/>
                </a:lnTo>
                <a:lnTo>
                  <a:pt x="1166618" y="1727200"/>
                </a:lnTo>
                <a:lnTo>
                  <a:pt x="1168543" y="1778000"/>
                </a:lnTo>
                <a:lnTo>
                  <a:pt x="1166618" y="1816100"/>
                </a:lnTo>
                <a:lnTo>
                  <a:pt x="1160945" y="1866900"/>
                </a:lnTo>
                <a:lnTo>
                  <a:pt x="1151672" y="1917700"/>
                </a:lnTo>
                <a:lnTo>
                  <a:pt x="1138948" y="1955800"/>
                </a:lnTo>
                <a:lnTo>
                  <a:pt x="1122925" y="1993900"/>
                </a:lnTo>
                <a:lnTo>
                  <a:pt x="1103750" y="2044700"/>
                </a:lnTo>
                <a:lnTo>
                  <a:pt x="1081574" y="2082800"/>
                </a:lnTo>
                <a:lnTo>
                  <a:pt x="1056546" y="2120900"/>
                </a:lnTo>
                <a:lnTo>
                  <a:pt x="1028817" y="2146300"/>
                </a:lnTo>
                <a:lnTo>
                  <a:pt x="998534" y="2184400"/>
                </a:lnTo>
                <a:lnTo>
                  <a:pt x="965849" y="2209800"/>
                </a:lnTo>
                <a:lnTo>
                  <a:pt x="930910" y="2235200"/>
                </a:lnTo>
                <a:lnTo>
                  <a:pt x="893868" y="2260600"/>
                </a:lnTo>
                <a:lnTo>
                  <a:pt x="854871" y="2286000"/>
                </a:lnTo>
                <a:lnTo>
                  <a:pt x="814070" y="2311400"/>
                </a:lnTo>
                <a:lnTo>
                  <a:pt x="771613" y="2324100"/>
                </a:lnTo>
                <a:lnTo>
                  <a:pt x="682333" y="2349500"/>
                </a:lnTo>
                <a:lnTo>
                  <a:pt x="731423" y="2349500"/>
                </a:lnTo>
                <a:lnTo>
                  <a:pt x="820191" y="2324100"/>
                </a:lnTo>
                <a:lnTo>
                  <a:pt x="862104" y="2298700"/>
                </a:lnTo>
                <a:lnTo>
                  <a:pt x="902165" y="2273300"/>
                </a:lnTo>
                <a:lnTo>
                  <a:pt x="940220" y="2247900"/>
                </a:lnTo>
                <a:lnTo>
                  <a:pt x="976115" y="2222500"/>
                </a:lnTo>
                <a:lnTo>
                  <a:pt x="1009695" y="2197100"/>
                </a:lnTo>
                <a:lnTo>
                  <a:pt x="1040809" y="2159000"/>
                </a:lnTo>
                <a:lnTo>
                  <a:pt x="1069300" y="2120900"/>
                </a:lnTo>
                <a:lnTo>
                  <a:pt x="1095016" y="2082800"/>
                </a:lnTo>
                <a:lnTo>
                  <a:pt x="1117802" y="2044700"/>
                </a:lnTo>
                <a:lnTo>
                  <a:pt x="1137505" y="2006600"/>
                </a:lnTo>
                <a:lnTo>
                  <a:pt x="1153971" y="1955800"/>
                </a:lnTo>
                <a:lnTo>
                  <a:pt x="1167046" y="1917700"/>
                </a:lnTo>
                <a:lnTo>
                  <a:pt x="1176575" y="1866900"/>
                </a:lnTo>
                <a:lnTo>
                  <a:pt x="1182406" y="1828800"/>
                </a:lnTo>
                <a:lnTo>
                  <a:pt x="1184384" y="1778000"/>
                </a:lnTo>
                <a:lnTo>
                  <a:pt x="1182396" y="1727200"/>
                </a:lnTo>
                <a:lnTo>
                  <a:pt x="1176539" y="1676400"/>
                </a:lnTo>
                <a:lnTo>
                  <a:pt x="1166967" y="1625600"/>
                </a:lnTo>
                <a:lnTo>
                  <a:pt x="1153838" y="1587500"/>
                </a:lnTo>
                <a:lnTo>
                  <a:pt x="1137307" y="1536700"/>
                </a:lnTo>
                <a:lnTo>
                  <a:pt x="1117531" y="1498600"/>
                </a:lnTo>
                <a:lnTo>
                  <a:pt x="1094666" y="1460500"/>
                </a:lnTo>
                <a:lnTo>
                  <a:pt x="1068869" y="1422400"/>
                </a:lnTo>
                <a:lnTo>
                  <a:pt x="1040295" y="1384300"/>
                </a:lnTo>
                <a:lnTo>
                  <a:pt x="1009101" y="1358900"/>
                </a:lnTo>
                <a:lnTo>
                  <a:pt x="975444" y="1320800"/>
                </a:lnTo>
                <a:lnTo>
                  <a:pt x="939479" y="1295400"/>
                </a:lnTo>
                <a:lnTo>
                  <a:pt x="901364" y="1270000"/>
                </a:lnTo>
                <a:lnTo>
                  <a:pt x="861253" y="1244600"/>
                </a:lnTo>
                <a:lnTo>
                  <a:pt x="819304" y="1219200"/>
                </a:lnTo>
                <a:lnTo>
                  <a:pt x="730515" y="1193800"/>
                </a:lnTo>
                <a:close/>
              </a:path>
              <a:path w="1184910" h="2362200" extrusionOk="0">
                <a:moveTo>
                  <a:pt x="683988" y="1181100"/>
                </a:moveTo>
                <a:lnTo>
                  <a:pt x="493910" y="1181100"/>
                </a:lnTo>
                <a:lnTo>
                  <a:pt x="447302" y="1193800"/>
                </a:lnTo>
                <a:lnTo>
                  <a:pt x="358401" y="1219200"/>
                </a:lnTo>
                <a:lnTo>
                  <a:pt x="316418" y="1244600"/>
                </a:lnTo>
                <a:lnTo>
                  <a:pt x="276288" y="1270000"/>
                </a:lnTo>
                <a:lnTo>
                  <a:pt x="238165" y="1295400"/>
                </a:lnTo>
                <a:lnTo>
                  <a:pt x="202204" y="1320800"/>
                </a:lnTo>
                <a:lnTo>
                  <a:pt x="168560" y="1358900"/>
                </a:lnTo>
                <a:lnTo>
                  <a:pt x="137389" y="1384300"/>
                </a:lnTo>
                <a:lnTo>
                  <a:pt x="108844" y="1422400"/>
                </a:lnTo>
                <a:lnTo>
                  <a:pt x="83082" y="1460500"/>
                </a:lnTo>
                <a:lnTo>
                  <a:pt x="60258" y="1498600"/>
                </a:lnTo>
                <a:lnTo>
                  <a:pt x="40525" y="1549400"/>
                </a:lnTo>
                <a:lnTo>
                  <a:pt x="24040" y="1587500"/>
                </a:lnTo>
                <a:lnTo>
                  <a:pt x="10958" y="1638300"/>
                </a:lnTo>
                <a:lnTo>
                  <a:pt x="1433" y="1676400"/>
                </a:lnTo>
                <a:lnTo>
                  <a:pt x="0" y="1676400"/>
                </a:lnTo>
                <a:lnTo>
                  <a:pt x="0" y="1879600"/>
                </a:lnTo>
                <a:lnTo>
                  <a:pt x="1433" y="1866900"/>
                </a:lnTo>
                <a:lnTo>
                  <a:pt x="16948" y="1866900"/>
                </a:lnTo>
                <a:lnTo>
                  <a:pt x="11275" y="1816100"/>
                </a:lnTo>
                <a:lnTo>
                  <a:pt x="9351" y="1778000"/>
                </a:lnTo>
                <a:lnTo>
                  <a:pt x="11275" y="1727200"/>
                </a:lnTo>
                <a:lnTo>
                  <a:pt x="16948" y="1676400"/>
                </a:lnTo>
                <a:lnTo>
                  <a:pt x="26217" y="1638300"/>
                </a:lnTo>
                <a:lnTo>
                  <a:pt x="38934" y="1587500"/>
                </a:lnTo>
                <a:lnTo>
                  <a:pt x="54947" y="1549400"/>
                </a:lnTo>
                <a:lnTo>
                  <a:pt x="74105" y="1511300"/>
                </a:lnTo>
                <a:lnTo>
                  <a:pt x="96258" y="1473200"/>
                </a:lnTo>
                <a:lnTo>
                  <a:pt x="121255" y="1435100"/>
                </a:lnTo>
                <a:lnTo>
                  <a:pt x="148946" y="1397000"/>
                </a:lnTo>
                <a:lnTo>
                  <a:pt x="179180" y="1358900"/>
                </a:lnTo>
                <a:lnTo>
                  <a:pt x="211805" y="1333500"/>
                </a:lnTo>
                <a:lnTo>
                  <a:pt x="246673" y="1308100"/>
                </a:lnTo>
                <a:lnTo>
                  <a:pt x="283631" y="1282700"/>
                </a:lnTo>
                <a:lnTo>
                  <a:pt x="322529" y="1257300"/>
                </a:lnTo>
                <a:lnTo>
                  <a:pt x="363217" y="1244600"/>
                </a:lnTo>
                <a:lnTo>
                  <a:pt x="405544" y="1219200"/>
                </a:lnTo>
                <a:lnTo>
                  <a:pt x="449360" y="1206500"/>
                </a:lnTo>
                <a:lnTo>
                  <a:pt x="494512" y="1206500"/>
                </a:lnTo>
                <a:lnTo>
                  <a:pt x="540852" y="1193800"/>
                </a:lnTo>
                <a:lnTo>
                  <a:pt x="730515" y="1193800"/>
                </a:lnTo>
                <a:lnTo>
                  <a:pt x="683988" y="1181100"/>
                </a:lnTo>
                <a:close/>
              </a:path>
              <a:path w="1184910" h="2362200" extrusionOk="0">
                <a:moveTo>
                  <a:pt x="0" y="495300"/>
                </a:moveTo>
                <a:lnTo>
                  <a:pt x="0" y="698500"/>
                </a:lnTo>
                <a:lnTo>
                  <a:pt x="1433" y="698500"/>
                </a:lnTo>
                <a:lnTo>
                  <a:pt x="10958" y="736600"/>
                </a:lnTo>
                <a:lnTo>
                  <a:pt x="24040" y="787400"/>
                </a:lnTo>
                <a:lnTo>
                  <a:pt x="40525" y="825500"/>
                </a:lnTo>
                <a:lnTo>
                  <a:pt x="60258" y="876300"/>
                </a:lnTo>
                <a:lnTo>
                  <a:pt x="83082" y="914400"/>
                </a:lnTo>
                <a:lnTo>
                  <a:pt x="108844" y="952500"/>
                </a:lnTo>
                <a:lnTo>
                  <a:pt x="137389" y="990600"/>
                </a:lnTo>
                <a:lnTo>
                  <a:pt x="168560" y="1016000"/>
                </a:lnTo>
                <a:lnTo>
                  <a:pt x="202204" y="1054100"/>
                </a:lnTo>
                <a:lnTo>
                  <a:pt x="238165" y="1079500"/>
                </a:lnTo>
                <a:lnTo>
                  <a:pt x="276288" y="1104900"/>
                </a:lnTo>
                <a:lnTo>
                  <a:pt x="316418" y="1130300"/>
                </a:lnTo>
                <a:lnTo>
                  <a:pt x="358401" y="1143000"/>
                </a:lnTo>
                <a:lnTo>
                  <a:pt x="402080" y="1168400"/>
                </a:lnTo>
                <a:lnTo>
                  <a:pt x="447302" y="1181100"/>
                </a:lnTo>
                <a:lnTo>
                  <a:pt x="540852" y="1181100"/>
                </a:lnTo>
                <a:lnTo>
                  <a:pt x="449360" y="1155700"/>
                </a:lnTo>
                <a:lnTo>
                  <a:pt x="405544" y="1143000"/>
                </a:lnTo>
                <a:lnTo>
                  <a:pt x="363217" y="1130300"/>
                </a:lnTo>
                <a:lnTo>
                  <a:pt x="322529" y="1117600"/>
                </a:lnTo>
                <a:lnTo>
                  <a:pt x="283631" y="1092200"/>
                </a:lnTo>
                <a:lnTo>
                  <a:pt x="246673" y="1066800"/>
                </a:lnTo>
                <a:lnTo>
                  <a:pt x="211805" y="1041400"/>
                </a:lnTo>
                <a:lnTo>
                  <a:pt x="179180" y="1003300"/>
                </a:lnTo>
                <a:lnTo>
                  <a:pt x="148946" y="977900"/>
                </a:lnTo>
                <a:lnTo>
                  <a:pt x="121255" y="939800"/>
                </a:lnTo>
                <a:lnTo>
                  <a:pt x="96258" y="901700"/>
                </a:lnTo>
                <a:lnTo>
                  <a:pt x="74105" y="863600"/>
                </a:lnTo>
                <a:lnTo>
                  <a:pt x="54947" y="825500"/>
                </a:lnTo>
                <a:lnTo>
                  <a:pt x="38934" y="787400"/>
                </a:lnTo>
                <a:lnTo>
                  <a:pt x="26217" y="736600"/>
                </a:lnTo>
                <a:lnTo>
                  <a:pt x="16948" y="698500"/>
                </a:lnTo>
                <a:lnTo>
                  <a:pt x="11275" y="647700"/>
                </a:lnTo>
                <a:lnTo>
                  <a:pt x="9351" y="596900"/>
                </a:lnTo>
                <a:lnTo>
                  <a:pt x="11275" y="546100"/>
                </a:lnTo>
                <a:lnTo>
                  <a:pt x="16948" y="508000"/>
                </a:lnTo>
                <a:lnTo>
                  <a:pt x="1433" y="508000"/>
                </a:lnTo>
                <a:lnTo>
                  <a:pt x="0" y="495300"/>
                </a:lnTo>
                <a:close/>
              </a:path>
              <a:path w="1184910" h="2362200" extrusionOk="0">
                <a:moveTo>
                  <a:pt x="731423" y="25400"/>
                </a:moveTo>
                <a:lnTo>
                  <a:pt x="682333" y="25400"/>
                </a:lnTo>
                <a:lnTo>
                  <a:pt x="771613" y="50800"/>
                </a:lnTo>
                <a:lnTo>
                  <a:pt x="814070" y="63500"/>
                </a:lnTo>
                <a:lnTo>
                  <a:pt x="854871" y="88900"/>
                </a:lnTo>
                <a:lnTo>
                  <a:pt x="893868" y="101600"/>
                </a:lnTo>
                <a:lnTo>
                  <a:pt x="930910" y="127000"/>
                </a:lnTo>
                <a:lnTo>
                  <a:pt x="965849" y="165100"/>
                </a:lnTo>
                <a:lnTo>
                  <a:pt x="998534" y="190500"/>
                </a:lnTo>
                <a:lnTo>
                  <a:pt x="1028817" y="215900"/>
                </a:lnTo>
                <a:lnTo>
                  <a:pt x="1056546" y="254000"/>
                </a:lnTo>
                <a:lnTo>
                  <a:pt x="1081574" y="292100"/>
                </a:lnTo>
                <a:lnTo>
                  <a:pt x="1103750" y="330200"/>
                </a:lnTo>
                <a:lnTo>
                  <a:pt x="1122925" y="368300"/>
                </a:lnTo>
                <a:lnTo>
                  <a:pt x="1138948" y="419100"/>
                </a:lnTo>
                <a:lnTo>
                  <a:pt x="1151672" y="457200"/>
                </a:lnTo>
                <a:lnTo>
                  <a:pt x="1160945" y="508000"/>
                </a:lnTo>
                <a:lnTo>
                  <a:pt x="1166618" y="546100"/>
                </a:lnTo>
                <a:lnTo>
                  <a:pt x="1168543" y="596900"/>
                </a:lnTo>
                <a:lnTo>
                  <a:pt x="1166618" y="647700"/>
                </a:lnTo>
                <a:lnTo>
                  <a:pt x="1160945" y="698500"/>
                </a:lnTo>
                <a:lnTo>
                  <a:pt x="1151672" y="736600"/>
                </a:lnTo>
                <a:lnTo>
                  <a:pt x="1138948" y="787400"/>
                </a:lnTo>
                <a:lnTo>
                  <a:pt x="1122925" y="825500"/>
                </a:lnTo>
                <a:lnTo>
                  <a:pt x="1103750" y="863600"/>
                </a:lnTo>
                <a:lnTo>
                  <a:pt x="1081574" y="901700"/>
                </a:lnTo>
                <a:lnTo>
                  <a:pt x="1056546" y="939800"/>
                </a:lnTo>
                <a:lnTo>
                  <a:pt x="1028817" y="977900"/>
                </a:lnTo>
                <a:lnTo>
                  <a:pt x="998534" y="1003300"/>
                </a:lnTo>
                <a:lnTo>
                  <a:pt x="965849" y="1041400"/>
                </a:lnTo>
                <a:lnTo>
                  <a:pt x="930910" y="1066800"/>
                </a:lnTo>
                <a:lnTo>
                  <a:pt x="893868" y="1092200"/>
                </a:lnTo>
                <a:lnTo>
                  <a:pt x="854871" y="1117600"/>
                </a:lnTo>
                <a:lnTo>
                  <a:pt x="814070" y="1130300"/>
                </a:lnTo>
                <a:lnTo>
                  <a:pt x="771613" y="1143000"/>
                </a:lnTo>
                <a:lnTo>
                  <a:pt x="727651" y="1155700"/>
                </a:lnTo>
                <a:lnTo>
                  <a:pt x="635809" y="1181100"/>
                </a:lnTo>
                <a:lnTo>
                  <a:pt x="730515" y="1181100"/>
                </a:lnTo>
                <a:lnTo>
                  <a:pt x="775672" y="1168400"/>
                </a:lnTo>
                <a:lnTo>
                  <a:pt x="819304" y="1143000"/>
                </a:lnTo>
                <a:lnTo>
                  <a:pt x="861253" y="1130300"/>
                </a:lnTo>
                <a:lnTo>
                  <a:pt x="901364" y="1104900"/>
                </a:lnTo>
                <a:lnTo>
                  <a:pt x="939479" y="1079500"/>
                </a:lnTo>
                <a:lnTo>
                  <a:pt x="975444" y="1054100"/>
                </a:lnTo>
                <a:lnTo>
                  <a:pt x="1009101" y="1016000"/>
                </a:lnTo>
                <a:lnTo>
                  <a:pt x="1040295" y="990600"/>
                </a:lnTo>
                <a:lnTo>
                  <a:pt x="1068869" y="952500"/>
                </a:lnTo>
                <a:lnTo>
                  <a:pt x="1094666" y="914400"/>
                </a:lnTo>
                <a:lnTo>
                  <a:pt x="1117531" y="876300"/>
                </a:lnTo>
                <a:lnTo>
                  <a:pt x="1137307" y="825500"/>
                </a:lnTo>
                <a:lnTo>
                  <a:pt x="1153838" y="787400"/>
                </a:lnTo>
                <a:lnTo>
                  <a:pt x="1166967" y="736600"/>
                </a:lnTo>
                <a:lnTo>
                  <a:pt x="1176539" y="698500"/>
                </a:lnTo>
                <a:lnTo>
                  <a:pt x="1182396" y="647700"/>
                </a:lnTo>
                <a:lnTo>
                  <a:pt x="1184384" y="596900"/>
                </a:lnTo>
                <a:lnTo>
                  <a:pt x="1182406" y="546100"/>
                </a:lnTo>
                <a:lnTo>
                  <a:pt x="1176575" y="508000"/>
                </a:lnTo>
                <a:lnTo>
                  <a:pt x="1167046" y="457200"/>
                </a:lnTo>
                <a:lnTo>
                  <a:pt x="1153971" y="406400"/>
                </a:lnTo>
                <a:lnTo>
                  <a:pt x="1137505" y="368300"/>
                </a:lnTo>
                <a:lnTo>
                  <a:pt x="1117802" y="330200"/>
                </a:lnTo>
                <a:lnTo>
                  <a:pt x="1095016" y="279400"/>
                </a:lnTo>
                <a:lnTo>
                  <a:pt x="1069300" y="241300"/>
                </a:lnTo>
                <a:lnTo>
                  <a:pt x="1040809" y="215900"/>
                </a:lnTo>
                <a:lnTo>
                  <a:pt x="1009695" y="177800"/>
                </a:lnTo>
                <a:lnTo>
                  <a:pt x="976115" y="152400"/>
                </a:lnTo>
                <a:lnTo>
                  <a:pt x="940220" y="114300"/>
                </a:lnTo>
                <a:lnTo>
                  <a:pt x="902165" y="88900"/>
                </a:lnTo>
                <a:lnTo>
                  <a:pt x="862104" y="76200"/>
                </a:lnTo>
                <a:lnTo>
                  <a:pt x="820191" y="50800"/>
                </a:lnTo>
                <a:lnTo>
                  <a:pt x="731423" y="25400"/>
                </a:lnTo>
                <a:close/>
              </a:path>
              <a:path w="1184910" h="2362200" extrusionOk="0">
                <a:moveTo>
                  <a:pt x="637094" y="0"/>
                </a:moveTo>
                <a:lnTo>
                  <a:pt x="539621" y="0"/>
                </a:lnTo>
                <a:lnTo>
                  <a:pt x="445713" y="25400"/>
                </a:lnTo>
                <a:lnTo>
                  <a:pt x="357253" y="50800"/>
                </a:lnTo>
                <a:lnTo>
                  <a:pt x="315457" y="76200"/>
                </a:lnTo>
                <a:lnTo>
                  <a:pt x="275492" y="88900"/>
                </a:lnTo>
                <a:lnTo>
                  <a:pt x="237515" y="114300"/>
                </a:lnTo>
                <a:lnTo>
                  <a:pt x="201681" y="152400"/>
                </a:lnTo>
                <a:lnTo>
                  <a:pt x="168147" y="177800"/>
                </a:lnTo>
                <a:lnTo>
                  <a:pt x="137070" y="215900"/>
                </a:lnTo>
                <a:lnTo>
                  <a:pt x="108605" y="254000"/>
                </a:lnTo>
                <a:lnTo>
                  <a:pt x="82909" y="292100"/>
                </a:lnTo>
                <a:lnTo>
                  <a:pt x="60138" y="330200"/>
                </a:lnTo>
                <a:lnTo>
                  <a:pt x="40449" y="368300"/>
                </a:lnTo>
                <a:lnTo>
                  <a:pt x="23997" y="406400"/>
                </a:lnTo>
                <a:lnTo>
                  <a:pt x="10940" y="457200"/>
                </a:lnTo>
                <a:lnTo>
                  <a:pt x="1433" y="508000"/>
                </a:lnTo>
                <a:lnTo>
                  <a:pt x="16948" y="508000"/>
                </a:lnTo>
                <a:lnTo>
                  <a:pt x="26217" y="457200"/>
                </a:lnTo>
                <a:lnTo>
                  <a:pt x="38934" y="419100"/>
                </a:lnTo>
                <a:lnTo>
                  <a:pt x="54947" y="368300"/>
                </a:lnTo>
                <a:lnTo>
                  <a:pt x="74105" y="330200"/>
                </a:lnTo>
                <a:lnTo>
                  <a:pt x="96258" y="292100"/>
                </a:lnTo>
                <a:lnTo>
                  <a:pt x="121255" y="254000"/>
                </a:lnTo>
                <a:lnTo>
                  <a:pt x="148946" y="215900"/>
                </a:lnTo>
                <a:lnTo>
                  <a:pt x="179180" y="190500"/>
                </a:lnTo>
                <a:lnTo>
                  <a:pt x="211805" y="165100"/>
                </a:lnTo>
                <a:lnTo>
                  <a:pt x="246673" y="127000"/>
                </a:lnTo>
                <a:lnTo>
                  <a:pt x="283631" y="101600"/>
                </a:lnTo>
                <a:lnTo>
                  <a:pt x="322529" y="88900"/>
                </a:lnTo>
                <a:lnTo>
                  <a:pt x="363217" y="63500"/>
                </a:lnTo>
                <a:lnTo>
                  <a:pt x="405544" y="50800"/>
                </a:lnTo>
                <a:lnTo>
                  <a:pt x="494512" y="25400"/>
                </a:lnTo>
                <a:lnTo>
                  <a:pt x="731423" y="25400"/>
                </a:lnTo>
                <a:lnTo>
                  <a:pt x="637094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9" name="Google Shape;89;p16"/>
          <p:cNvSpPr/>
          <p:nvPr/>
        </p:nvSpPr>
        <p:spPr>
          <a:xfrm>
            <a:off x="0" y="3955834"/>
            <a:ext cx="592044" cy="1180912"/>
          </a:xfrm>
          <a:custGeom>
            <a:avLst/>
            <a:gdLst/>
            <a:ahLst/>
            <a:cxnLst/>
            <a:rect l="l" t="t" r="r" b="b"/>
            <a:pathLst>
              <a:path w="1184910" h="2364740" extrusionOk="0">
                <a:moveTo>
                  <a:pt x="683988" y="1182236"/>
                </a:moveTo>
                <a:lnTo>
                  <a:pt x="730515" y="1172735"/>
                </a:lnTo>
                <a:lnTo>
                  <a:pt x="775672" y="1159694"/>
                </a:lnTo>
                <a:lnTo>
                  <a:pt x="819304" y="1143267"/>
                </a:lnTo>
                <a:lnTo>
                  <a:pt x="861253" y="1123606"/>
                </a:lnTo>
                <a:lnTo>
                  <a:pt x="901363" y="1100865"/>
                </a:lnTo>
                <a:lnTo>
                  <a:pt x="939479" y="1075198"/>
                </a:lnTo>
                <a:lnTo>
                  <a:pt x="975444" y="1046757"/>
                </a:lnTo>
                <a:lnTo>
                  <a:pt x="1009101" y="1015696"/>
                </a:lnTo>
                <a:lnTo>
                  <a:pt x="1040295" y="982169"/>
                </a:lnTo>
                <a:lnTo>
                  <a:pt x="1068869" y="946328"/>
                </a:lnTo>
                <a:lnTo>
                  <a:pt x="1094666" y="908328"/>
                </a:lnTo>
                <a:lnTo>
                  <a:pt x="1117531" y="868321"/>
                </a:lnTo>
                <a:lnTo>
                  <a:pt x="1137307" y="826460"/>
                </a:lnTo>
                <a:lnTo>
                  <a:pt x="1153838" y="782900"/>
                </a:lnTo>
                <a:lnTo>
                  <a:pt x="1166967" y="737794"/>
                </a:lnTo>
                <a:lnTo>
                  <a:pt x="1176539" y="691294"/>
                </a:lnTo>
                <a:lnTo>
                  <a:pt x="1182396" y="643554"/>
                </a:lnTo>
                <a:lnTo>
                  <a:pt x="1184384" y="594728"/>
                </a:lnTo>
                <a:lnTo>
                  <a:pt x="1182406" y="545970"/>
                </a:lnTo>
                <a:lnTo>
                  <a:pt x="1176575" y="498294"/>
                </a:lnTo>
                <a:lnTo>
                  <a:pt x="1167046" y="451853"/>
                </a:lnTo>
                <a:lnTo>
                  <a:pt x="1153971" y="406801"/>
                </a:lnTo>
                <a:lnTo>
                  <a:pt x="1137505" y="363291"/>
                </a:lnTo>
                <a:lnTo>
                  <a:pt x="1117802" y="321477"/>
                </a:lnTo>
                <a:lnTo>
                  <a:pt x="1095016" y="281512"/>
                </a:lnTo>
                <a:lnTo>
                  <a:pt x="1069300" y="243549"/>
                </a:lnTo>
                <a:lnTo>
                  <a:pt x="1040809" y="207742"/>
                </a:lnTo>
                <a:lnTo>
                  <a:pt x="1009695" y="174243"/>
                </a:lnTo>
                <a:lnTo>
                  <a:pt x="976115" y="143208"/>
                </a:lnTo>
                <a:lnTo>
                  <a:pt x="940220" y="114788"/>
                </a:lnTo>
                <a:lnTo>
                  <a:pt x="902165" y="89137"/>
                </a:lnTo>
                <a:lnTo>
                  <a:pt x="862104" y="66408"/>
                </a:lnTo>
                <a:lnTo>
                  <a:pt x="820191" y="46756"/>
                </a:lnTo>
                <a:lnTo>
                  <a:pt x="776579" y="30332"/>
                </a:lnTo>
                <a:lnTo>
                  <a:pt x="731423" y="17292"/>
                </a:lnTo>
                <a:lnTo>
                  <a:pt x="684877" y="7787"/>
                </a:lnTo>
                <a:lnTo>
                  <a:pt x="637094" y="1972"/>
                </a:lnTo>
                <a:lnTo>
                  <a:pt x="588228" y="0"/>
                </a:lnTo>
                <a:lnTo>
                  <a:pt x="539621" y="1974"/>
                </a:lnTo>
                <a:lnTo>
                  <a:pt x="492064" y="7796"/>
                </a:lnTo>
                <a:lnTo>
                  <a:pt x="445713" y="17313"/>
                </a:lnTo>
                <a:lnTo>
                  <a:pt x="400724" y="30372"/>
                </a:lnTo>
                <a:lnTo>
                  <a:pt x="357253" y="46821"/>
                </a:lnTo>
                <a:lnTo>
                  <a:pt x="315457" y="66507"/>
                </a:lnTo>
                <a:lnTo>
                  <a:pt x="275492" y="89277"/>
                </a:lnTo>
                <a:lnTo>
                  <a:pt x="237515" y="114979"/>
                </a:lnTo>
                <a:lnTo>
                  <a:pt x="201681" y="143460"/>
                </a:lnTo>
                <a:lnTo>
                  <a:pt x="168147" y="174568"/>
                </a:lnTo>
                <a:lnTo>
                  <a:pt x="137070" y="208150"/>
                </a:lnTo>
                <a:lnTo>
                  <a:pt x="108605" y="244054"/>
                </a:lnTo>
                <a:lnTo>
                  <a:pt x="82909" y="282126"/>
                </a:lnTo>
                <a:lnTo>
                  <a:pt x="60138" y="322215"/>
                </a:lnTo>
                <a:lnTo>
                  <a:pt x="40449" y="364168"/>
                </a:lnTo>
                <a:lnTo>
                  <a:pt x="23997" y="407831"/>
                </a:lnTo>
                <a:lnTo>
                  <a:pt x="10940" y="453053"/>
                </a:lnTo>
                <a:lnTo>
                  <a:pt x="1433" y="499681"/>
                </a:lnTo>
                <a:lnTo>
                  <a:pt x="0" y="492565"/>
                </a:lnTo>
              </a:path>
              <a:path w="1184910" h="2364740" extrusionOk="0">
                <a:moveTo>
                  <a:pt x="0" y="1871907"/>
                </a:moveTo>
                <a:lnTo>
                  <a:pt x="1433" y="1864791"/>
                </a:lnTo>
                <a:lnTo>
                  <a:pt x="10940" y="1911419"/>
                </a:lnTo>
                <a:lnTo>
                  <a:pt x="23997" y="1956641"/>
                </a:lnTo>
                <a:lnTo>
                  <a:pt x="40449" y="2000305"/>
                </a:lnTo>
                <a:lnTo>
                  <a:pt x="60138" y="2042257"/>
                </a:lnTo>
                <a:lnTo>
                  <a:pt x="82909" y="2082346"/>
                </a:lnTo>
                <a:lnTo>
                  <a:pt x="108605" y="2120418"/>
                </a:lnTo>
                <a:lnTo>
                  <a:pt x="137070" y="2156322"/>
                </a:lnTo>
                <a:lnTo>
                  <a:pt x="168147" y="2189904"/>
                </a:lnTo>
                <a:lnTo>
                  <a:pt x="201681" y="2221012"/>
                </a:lnTo>
                <a:lnTo>
                  <a:pt x="237515" y="2249493"/>
                </a:lnTo>
                <a:lnTo>
                  <a:pt x="275492" y="2275195"/>
                </a:lnTo>
                <a:lnTo>
                  <a:pt x="315457" y="2297965"/>
                </a:lnTo>
                <a:lnTo>
                  <a:pt x="357253" y="2317651"/>
                </a:lnTo>
                <a:lnTo>
                  <a:pt x="400724" y="2334099"/>
                </a:lnTo>
                <a:lnTo>
                  <a:pt x="445713" y="2347158"/>
                </a:lnTo>
                <a:lnTo>
                  <a:pt x="492064" y="2356675"/>
                </a:lnTo>
                <a:lnTo>
                  <a:pt x="539621" y="2362497"/>
                </a:lnTo>
                <a:lnTo>
                  <a:pt x="588228" y="2364472"/>
                </a:lnTo>
                <a:lnTo>
                  <a:pt x="637094" y="2362499"/>
                </a:lnTo>
                <a:lnTo>
                  <a:pt x="684877" y="2356684"/>
                </a:lnTo>
                <a:lnTo>
                  <a:pt x="731423" y="2347179"/>
                </a:lnTo>
                <a:lnTo>
                  <a:pt x="776579" y="2334139"/>
                </a:lnTo>
                <a:lnTo>
                  <a:pt x="820191" y="2317716"/>
                </a:lnTo>
                <a:lnTo>
                  <a:pt x="862104" y="2298064"/>
                </a:lnTo>
                <a:lnTo>
                  <a:pt x="902165" y="2275336"/>
                </a:lnTo>
                <a:lnTo>
                  <a:pt x="940220" y="2249686"/>
                </a:lnTo>
                <a:lnTo>
                  <a:pt x="976115" y="2221266"/>
                </a:lnTo>
                <a:lnTo>
                  <a:pt x="1009695" y="2190231"/>
                </a:lnTo>
                <a:lnTo>
                  <a:pt x="1040809" y="2156733"/>
                </a:lnTo>
                <a:lnTo>
                  <a:pt x="1069300" y="2120927"/>
                </a:lnTo>
                <a:lnTo>
                  <a:pt x="1095016" y="2082964"/>
                </a:lnTo>
                <a:lnTo>
                  <a:pt x="1117802" y="2043000"/>
                </a:lnTo>
                <a:lnTo>
                  <a:pt x="1137505" y="2001187"/>
                </a:lnTo>
                <a:lnTo>
                  <a:pt x="1153971" y="1957678"/>
                </a:lnTo>
                <a:lnTo>
                  <a:pt x="1167046" y="1912627"/>
                </a:lnTo>
                <a:lnTo>
                  <a:pt x="1176575" y="1866187"/>
                </a:lnTo>
                <a:lnTo>
                  <a:pt x="1182406" y="1818512"/>
                </a:lnTo>
                <a:lnTo>
                  <a:pt x="1184384" y="1769755"/>
                </a:lnTo>
                <a:lnTo>
                  <a:pt x="1182396" y="1721034"/>
                </a:lnTo>
                <a:lnTo>
                  <a:pt x="1176539" y="1673375"/>
                </a:lnTo>
                <a:lnTo>
                  <a:pt x="1166967" y="1626934"/>
                </a:lnTo>
                <a:lnTo>
                  <a:pt x="1153838" y="1581867"/>
                </a:lnTo>
                <a:lnTo>
                  <a:pt x="1137307" y="1538329"/>
                </a:lnTo>
                <a:lnTo>
                  <a:pt x="1117531" y="1496475"/>
                </a:lnTo>
                <a:lnTo>
                  <a:pt x="1094666" y="1456461"/>
                </a:lnTo>
                <a:lnTo>
                  <a:pt x="1068869" y="1418443"/>
                </a:lnTo>
                <a:lnTo>
                  <a:pt x="1040295" y="1382576"/>
                </a:lnTo>
                <a:lnTo>
                  <a:pt x="1009101" y="1349015"/>
                </a:lnTo>
                <a:lnTo>
                  <a:pt x="975444" y="1317917"/>
                </a:lnTo>
                <a:lnTo>
                  <a:pt x="939479" y="1289436"/>
                </a:lnTo>
                <a:lnTo>
                  <a:pt x="901363" y="1263729"/>
                </a:lnTo>
                <a:lnTo>
                  <a:pt x="861253" y="1240951"/>
                </a:lnTo>
                <a:lnTo>
                  <a:pt x="819304" y="1221257"/>
                </a:lnTo>
                <a:lnTo>
                  <a:pt x="775672" y="1204802"/>
                </a:lnTo>
                <a:lnTo>
                  <a:pt x="730515" y="1191744"/>
                </a:lnTo>
                <a:lnTo>
                  <a:pt x="683988" y="1182236"/>
                </a:lnTo>
              </a:path>
              <a:path w="1184910" h="2364740" extrusionOk="0">
                <a:moveTo>
                  <a:pt x="588228" y="15125"/>
                </a:moveTo>
                <a:lnTo>
                  <a:pt x="635809" y="17049"/>
                </a:lnTo>
                <a:lnTo>
                  <a:pt x="682333" y="22722"/>
                </a:lnTo>
                <a:lnTo>
                  <a:pt x="727651" y="31994"/>
                </a:lnTo>
                <a:lnTo>
                  <a:pt x="771613" y="44714"/>
                </a:lnTo>
                <a:lnTo>
                  <a:pt x="814070" y="60732"/>
                </a:lnTo>
                <a:lnTo>
                  <a:pt x="854871" y="79899"/>
                </a:lnTo>
                <a:lnTo>
                  <a:pt x="893868" y="102063"/>
                </a:lnTo>
                <a:lnTo>
                  <a:pt x="930910" y="127076"/>
                </a:lnTo>
                <a:lnTo>
                  <a:pt x="965849" y="154786"/>
                </a:lnTo>
                <a:lnTo>
                  <a:pt x="998534" y="185045"/>
                </a:lnTo>
                <a:lnTo>
                  <a:pt x="1028817" y="217700"/>
                </a:lnTo>
                <a:lnTo>
                  <a:pt x="1056546" y="252604"/>
                </a:lnTo>
                <a:lnTo>
                  <a:pt x="1081574" y="289605"/>
                </a:lnTo>
                <a:lnTo>
                  <a:pt x="1103750" y="328553"/>
                </a:lnTo>
                <a:lnTo>
                  <a:pt x="1122925" y="369298"/>
                </a:lnTo>
                <a:lnTo>
                  <a:pt x="1138948" y="411690"/>
                </a:lnTo>
                <a:lnTo>
                  <a:pt x="1151672" y="455579"/>
                </a:lnTo>
                <a:lnTo>
                  <a:pt x="1160945" y="500815"/>
                </a:lnTo>
                <a:lnTo>
                  <a:pt x="1166619" y="547248"/>
                </a:lnTo>
                <a:lnTo>
                  <a:pt x="1168543" y="594728"/>
                </a:lnTo>
                <a:lnTo>
                  <a:pt x="1166619" y="642205"/>
                </a:lnTo>
                <a:lnTo>
                  <a:pt x="1160945" y="688636"/>
                </a:lnTo>
                <a:lnTo>
                  <a:pt x="1151672" y="733871"/>
                </a:lnTo>
                <a:lnTo>
                  <a:pt x="1138948" y="777759"/>
                </a:lnTo>
                <a:lnTo>
                  <a:pt x="1122925" y="820150"/>
                </a:lnTo>
                <a:lnTo>
                  <a:pt x="1103750" y="860894"/>
                </a:lnTo>
                <a:lnTo>
                  <a:pt x="1081574" y="899841"/>
                </a:lnTo>
                <a:lnTo>
                  <a:pt x="1056546" y="936841"/>
                </a:lnTo>
                <a:lnTo>
                  <a:pt x="1028817" y="971744"/>
                </a:lnTo>
                <a:lnTo>
                  <a:pt x="998534" y="1004399"/>
                </a:lnTo>
                <a:lnTo>
                  <a:pt x="965849" y="1034657"/>
                </a:lnTo>
                <a:lnTo>
                  <a:pt x="930910" y="1062367"/>
                </a:lnTo>
                <a:lnTo>
                  <a:pt x="893868" y="1087380"/>
                </a:lnTo>
                <a:lnTo>
                  <a:pt x="854871" y="1109544"/>
                </a:lnTo>
                <a:lnTo>
                  <a:pt x="814070" y="1128710"/>
                </a:lnTo>
                <a:lnTo>
                  <a:pt x="771613" y="1144729"/>
                </a:lnTo>
                <a:lnTo>
                  <a:pt x="727651" y="1157449"/>
                </a:lnTo>
                <a:lnTo>
                  <a:pt x="682333" y="1166720"/>
                </a:lnTo>
                <a:lnTo>
                  <a:pt x="635809" y="1172393"/>
                </a:lnTo>
                <a:lnTo>
                  <a:pt x="588228" y="1174318"/>
                </a:lnTo>
                <a:lnTo>
                  <a:pt x="540852" y="1172393"/>
                </a:lnTo>
                <a:lnTo>
                  <a:pt x="494512" y="1166720"/>
                </a:lnTo>
                <a:lnTo>
                  <a:pt x="449360" y="1157449"/>
                </a:lnTo>
                <a:lnTo>
                  <a:pt x="405544" y="1144729"/>
                </a:lnTo>
                <a:lnTo>
                  <a:pt x="363217" y="1128710"/>
                </a:lnTo>
                <a:lnTo>
                  <a:pt x="322529" y="1109544"/>
                </a:lnTo>
                <a:lnTo>
                  <a:pt x="283631" y="1087380"/>
                </a:lnTo>
                <a:lnTo>
                  <a:pt x="246673" y="1062367"/>
                </a:lnTo>
                <a:lnTo>
                  <a:pt x="211805" y="1034657"/>
                </a:lnTo>
                <a:lnTo>
                  <a:pt x="179180" y="1004399"/>
                </a:lnTo>
                <a:lnTo>
                  <a:pt x="148946" y="971744"/>
                </a:lnTo>
                <a:lnTo>
                  <a:pt x="121255" y="936841"/>
                </a:lnTo>
                <a:lnTo>
                  <a:pt x="96258" y="899841"/>
                </a:lnTo>
                <a:lnTo>
                  <a:pt x="74105" y="860894"/>
                </a:lnTo>
                <a:lnTo>
                  <a:pt x="54947" y="820150"/>
                </a:lnTo>
                <a:lnTo>
                  <a:pt x="38934" y="777759"/>
                </a:lnTo>
                <a:lnTo>
                  <a:pt x="26217" y="733871"/>
                </a:lnTo>
                <a:lnTo>
                  <a:pt x="16948" y="688636"/>
                </a:lnTo>
                <a:lnTo>
                  <a:pt x="11275" y="642205"/>
                </a:lnTo>
                <a:lnTo>
                  <a:pt x="9351" y="594728"/>
                </a:lnTo>
                <a:lnTo>
                  <a:pt x="11275" y="547248"/>
                </a:lnTo>
                <a:lnTo>
                  <a:pt x="16948" y="500815"/>
                </a:lnTo>
                <a:lnTo>
                  <a:pt x="26217" y="455579"/>
                </a:lnTo>
                <a:lnTo>
                  <a:pt x="38934" y="411690"/>
                </a:lnTo>
                <a:lnTo>
                  <a:pt x="54947" y="369298"/>
                </a:lnTo>
                <a:lnTo>
                  <a:pt x="74105" y="328553"/>
                </a:lnTo>
                <a:lnTo>
                  <a:pt x="96258" y="289605"/>
                </a:lnTo>
                <a:lnTo>
                  <a:pt x="121255" y="252604"/>
                </a:lnTo>
                <a:lnTo>
                  <a:pt x="148946" y="217700"/>
                </a:lnTo>
                <a:lnTo>
                  <a:pt x="179180" y="185045"/>
                </a:lnTo>
                <a:lnTo>
                  <a:pt x="211805" y="154786"/>
                </a:lnTo>
                <a:lnTo>
                  <a:pt x="246673" y="127076"/>
                </a:lnTo>
                <a:lnTo>
                  <a:pt x="283631" y="102063"/>
                </a:lnTo>
                <a:lnTo>
                  <a:pt x="322529" y="79899"/>
                </a:lnTo>
                <a:lnTo>
                  <a:pt x="363217" y="60732"/>
                </a:lnTo>
                <a:lnTo>
                  <a:pt x="405544" y="44714"/>
                </a:lnTo>
                <a:lnTo>
                  <a:pt x="449360" y="31994"/>
                </a:lnTo>
                <a:lnTo>
                  <a:pt x="494512" y="22722"/>
                </a:lnTo>
                <a:lnTo>
                  <a:pt x="540852" y="17049"/>
                </a:lnTo>
                <a:lnTo>
                  <a:pt x="588228" y="15125"/>
                </a:lnTo>
                <a:close/>
              </a:path>
              <a:path w="1184910" h="2364740" extrusionOk="0">
                <a:moveTo>
                  <a:pt x="493910" y="1182236"/>
                </a:moveTo>
                <a:lnTo>
                  <a:pt x="447302" y="1191643"/>
                </a:lnTo>
                <a:lnTo>
                  <a:pt x="402080" y="1204640"/>
                </a:lnTo>
                <a:lnTo>
                  <a:pt x="358401" y="1221068"/>
                </a:lnTo>
                <a:lnTo>
                  <a:pt x="316418" y="1240771"/>
                </a:lnTo>
                <a:lnTo>
                  <a:pt x="276288" y="1263591"/>
                </a:lnTo>
                <a:lnTo>
                  <a:pt x="238165" y="1289372"/>
                </a:lnTo>
                <a:lnTo>
                  <a:pt x="202204" y="1317956"/>
                </a:lnTo>
                <a:lnTo>
                  <a:pt x="168560" y="1349187"/>
                </a:lnTo>
                <a:lnTo>
                  <a:pt x="137388" y="1382906"/>
                </a:lnTo>
                <a:lnTo>
                  <a:pt x="108844" y="1418957"/>
                </a:lnTo>
                <a:lnTo>
                  <a:pt x="83082" y="1457183"/>
                </a:lnTo>
                <a:lnTo>
                  <a:pt x="60258" y="1497426"/>
                </a:lnTo>
                <a:lnTo>
                  <a:pt x="40525" y="1539530"/>
                </a:lnTo>
                <a:lnTo>
                  <a:pt x="24040" y="1583337"/>
                </a:lnTo>
                <a:lnTo>
                  <a:pt x="10958" y="1628690"/>
                </a:lnTo>
                <a:lnTo>
                  <a:pt x="1433" y="1675432"/>
                </a:lnTo>
                <a:lnTo>
                  <a:pt x="0" y="1668308"/>
                </a:lnTo>
              </a:path>
              <a:path w="1184910" h="2364740" extrusionOk="0">
                <a:moveTo>
                  <a:pt x="0" y="697571"/>
                </a:moveTo>
                <a:lnTo>
                  <a:pt x="1433" y="690486"/>
                </a:lnTo>
                <a:lnTo>
                  <a:pt x="10958" y="736973"/>
                </a:lnTo>
                <a:lnTo>
                  <a:pt x="24040" y="782104"/>
                </a:lnTo>
                <a:lnTo>
                  <a:pt x="40525" y="825718"/>
                </a:lnTo>
                <a:lnTo>
                  <a:pt x="60258" y="867656"/>
                </a:lnTo>
                <a:lnTo>
                  <a:pt x="83082" y="907760"/>
                </a:lnTo>
                <a:lnTo>
                  <a:pt x="108844" y="945869"/>
                </a:lnTo>
                <a:lnTo>
                  <a:pt x="137388" y="981825"/>
                </a:lnTo>
                <a:lnTo>
                  <a:pt x="168560" y="1015467"/>
                </a:lnTo>
                <a:lnTo>
                  <a:pt x="202204" y="1046638"/>
                </a:lnTo>
                <a:lnTo>
                  <a:pt x="238165" y="1075178"/>
                </a:lnTo>
                <a:lnTo>
                  <a:pt x="276288" y="1100927"/>
                </a:lnTo>
                <a:lnTo>
                  <a:pt x="316418" y="1123725"/>
                </a:lnTo>
                <a:lnTo>
                  <a:pt x="358401" y="1143415"/>
                </a:lnTo>
                <a:lnTo>
                  <a:pt x="402080" y="1159836"/>
                </a:lnTo>
                <a:lnTo>
                  <a:pt x="447302" y="1172830"/>
                </a:lnTo>
                <a:lnTo>
                  <a:pt x="493910" y="1182236"/>
                </a:lnTo>
              </a:path>
              <a:path w="1184910" h="2364740" extrusionOk="0">
                <a:moveTo>
                  <a:pt x="588228" y="2349350"/>
                </a:moveTo>
                <a:lnTo>
                  <a:pt x="540852" y="2347426"/>
                </a:lnTo>
                <a:lnTo>
                  <a:pt x="494512" y="2341753"/>
                </a:lnTo>
                <a:lnTo>
                  <a:pt x="449360" y="2332482"/>
                </a:lnTo>
                <a:lnTo>
                  <a:pt x="405544" y="2319762"/>
                </a:lnTo>
                <a:lnTo>
                  <a:pt x="363217" y="2303743"/>
                </a:lnTo>
                <a:lnTo>
                  <a:pt x="322529" y="2284577"/>
                </a:lnTo>
                <a:lnTo>
                  <a:pt x="283631" y="2262412"/>
                </a:lnTo>
                <a:lnTo>
                  <a:pt x="246673" y="2237400"/>
                </a:lnTo>
                <a:lnTo>
                  <a:pt x="211805" y="2209690"/>
                </a:lnTo>
                <a:lnTo>
                  <a:pt x="179180" y="2179432"/>
                </a:lnTo>
                <a:lnTo>
                  <a:pt x="148946" y="2146776"/>
                </a:lnTo>
                <a:lnTo>
                  <a:pt x="121255" y="2111873"/>
                </a:lnTo>
                <a:lnTo>
                  <a:pt x="96258" y="2074873"/>
                </a:lnTo>
                <a:lnTo>
                  <a:pt x="74105" y="2035925"/>
                </a:lnTo>
                <a:lnTo>
                  <a:pt x="54947" y="1995181"/>
                </a:lnTo>
                <a:lnTo>
                  <a:pt x="38934" y="1952789"/>
                </a:lnTo>
                <a:lnTo>
                  <a:pt x="26217" y="1908900"/>
                </a:lnTo>
                <a:lnTo>
                  <a:pt x="16948" y="1863665"/>
                </a:lnTo>
                <a:lnTo>
                  <a:pt x="11275" y="1817233"/>
                </a:lnTo>
                <a:lnTo>
                  <a:pt x="9351" y="1769754"/>
                </a:lnTo>
                <a:lnTo>
                  <a:pt x="11275" y="1722276"/>
                </a:lnTo>
                <a:lnTo>
                  <a:pt x="16948" y="1675844"/>
                </a:lnTo>
                <a:lnTo>
                  <a:pt x="26217" y="1630609"/>
                </a:lnTo>
                <a:lnTo>
                  <a:pt x="38934" y="1586720"/>
                </a:lnTo>
                <a:lnTo>
                  <a:pt x="54947" y="1544328"/>
                </a:lnTo>
                <a:lnTo>
                  <a:pt x="74105" y="1503584"/>
                </a:lnTo>
                <a:lnTo>
                  <a:pt x="96258" y="1464636"/>
                </a:lnTo>
                <a:lnTo>
                  <a:pt x="121255" y="1427636"/>
                </a:lnTo>
                <a:lnTo>
                  <a:pt x="148946" y="1392733"/>
                </a:lnTo>
                <a:lnTo>
                  <a:pt x="179180" y="1360077"/>
                </a:lnTo>
                <a:lnTo>
                  <a:pt x="211805" y="1329819"/>
                </a:lnTo>
                <a:lnTo>
                  <a:pt x="246673" y="1302109"/>
                </a:lnTo>
                <a:lnTo>
                  <a:pt x="283631" y="1277096"/>
                </a:lnTo>
                <a:lnTo>
                  <a:pt x="322529" y="1254932"/>
                </a:lnTo>
                <a:lnTo>
                  <a:pt x="363217" y="1235765"/>
                </a:lnTo>
                <a:lnTo>
                  <a:pt x="405544" y="1219747"/>
                </a:lnTo>
                <a:lnTo>
                  <a:pt x="449360" y="1207027"/>
                </a:lnTo>
                <a:lnTo>
                  <a:pt x="494512" y="1197756"/>
                </a:lnTo>
                <a:lnTo>
                  <a:pt x="540852" y="1192083"/>
                </a:lnTo>
                <a:lnTo>
                  <a:pt x="588228" y="1190158"/>
                </a:lnTo>
                <a:lnTo>
                  <a:pt x="635809" y="1192083"/>
                </a:lnTo>
                <a:lnTo>
                  <a:pt x="682333" y="1197756"/>
                </a:lnTo>
                <a:lnTo>
                  <a:pt x="727651" y="1207027"/>
                </a:lnTo>
                <a:lnTo>
                  <a:pt x="771613" y="1219747"/>
                </a:lnTo>
                <a:lnTo>
                  <a:pt x="814070" y="1235765"/>
                </a:lnTo>
                <a:lnTo>
                  <a:pt x="854871" y="1254932"/>
                </a:lnTo>
                <a:lnTo>
                  <a:pt x="893868" y="1277096"/>
                </a:lnTo>
                <a:lnTo>
                  <a:pt x="930910" y="1302109"/>
                </a:lnTo>
                <a:lnTo>
                  <a:pt x="965849" y="1329819"/>
                </a:lnTo>
                <a:lnTo>
                  <a:pt x="998534" y="1360077"/>
                </a:lnTo>
                <a:lnTo>
                  <a:pt x="1028817" y="1392733"/>
                </a:lnTo>
                <a:lnTo>
                  <a:pt x="1056546" y="1427636"/>
                </a:lnTo>
                <a:lnTo>
                  <a:pt x="1081574" y="1464636"/>
                </a:lnTo>
                <a:lnTo>
                  <a:pt x="1103750" y="1503584"/>
                </a:lnTo>
                <a:lnTo>
                  <a:pt x="1122925" y="1544328"/>
                </a:lnTo>
                <a:lnTo>
                  <a:pt x="1138948" y="1586720"/>
                </a:lnTo>
                <a:lnTo>
                  <a:pt x="1151672" y="1630609"/>
                </a:lnTo>
                <a:lnTo>
                  <a:pt x="1160945" y="1675844"/>
                </a:lnTo>
                <a:lnTo>
                  <a:pt x="1166619" y="1722276"/>
                </a:lnTo>
                <a:lnTo>
                  <a:pt x="1168543" y="1769754"/>
                </a:lnTo>
                <a:lnTo>
                  <a:pt x="1166619" y="1817233"/>
                </a:lnTo>
                <a:lnTo>
                  <a:pt x="1160945" y="1863665"/>
                </a:lnTo>
                <a:lnTo>
                  <a:pt x="1151672" y="1908900"/>
                </a:lnTo>
                <a:lnTo>
                  <a:pt x="1138948" y="1952789"/>
                </a:lnTo>
                <a:lnTo>
                  <a:pt x="1122925" y="1995181"/>
                </a:lnTo>
                <a:lnTo>
                  <a:pt x="1103750" y="2035925"/>
                </a:lnTo>
                <a:lnTo>
                  <a:pt x="1081574" y="2074873"/>
                </a:lnTo>
                <a:lnTo>
                  <a:pt x="1056546" y="2111873"/>
                </a:lnTo>
                <a:lnTo>
                  <a:pt x="1028817" y="2146776"/>
                </a:lnTo>
                <a:lnTo>
                  <a:pt x="998534" y="2179432"/>
                </a:lnTo>
                <a:lnTo>
                  <a:pt x="965849" y="2209690"/>
                </a:lnTo>
                <a:lnTo>
                  <a:pt x="930910" y="2237400"/>
                </a:lnTo>
                <a:lnTo>
                  <a:pt x="893868" y="2262412"/>
                </a:lnTo>
                <a:lnTo>
                  <a:pt x="854871" y="2284577"/>
                </a:lnTo>
                <a:lnTo>
                  <a:pt x="814070" y="2303743"/>
                </a:lnTo>
                <a:lnTo>
                  <a:pt x="771613" y="2319762"/>
                </a:lnTo>
                <a:lnTo>
                  <a:pt x="727651" y="2332482"/>
                </a:lnTo>
                <a:lnTo>
                  <a:pt x="682333" y="2341753"/>
                </a:lnTo>
                <a:lnTo>
                  <a:pt x="635809" y="2347426"/>
                </a:lnTo>
                <a:lnTo>
                  <a:pt x="588228" y="234935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" name="Google Shape;90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10800" y="0"/>
                </a:moveTo>
                <a:lnTo>
                  <a:pt x="0" y="10800"/>
                </a:ln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/>
          <p:nvPr/>
        </p:nvSpPr>
        <p:spPr>
          <a:xfrm>
            <a:off x="87415" y="4632516"/>
            <a:ext cx="414684" cy="414460"/>
          </a:xfrm>
          <a:custGeom>
            <a:avLst/>
            <a:gdLst/>
            <a:ahLst/>
            <a:cxnLst/>
            <a:rect l="l" t="t" r="r" b="b"/>
            <a:pathLst>
              <a:path w="829944" h="829945" extrusionOk="0">
                <a:moveTo>
                  <a:pt x="0" y="10800"/>
                </a:moveTo>
                <a:lnTo>
                  <a:pt x="817914" y="829434"/>
                </a:lnTo>
                <a:lnTo>
                  <a:pt x="829433" y="817914"/>
                </a:lnTo>
                <a:lnTo>
                  <a:pt x="10800" y="0"/>
                </a:lnTo>
                <a:lnTo>
                  <a:pt x="0" y="10800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" name="Google Shape;92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14401" y="0"/>
                </a:moveTo>
                <a:lnTo>
                  <a:pt x="0" y="0"/>
                </a:lnTo>
                <a:lnTo>
                  <a:pt x="0" y="1157029"/>
                </a:lnTo>
                <a:lnTo>
                  <a:pt x="7198" y="1157029"/>
                </a:lnTo>
                <a:lnTo>
                  <a:pt x="14401" y="1157029"/>
                </a:lnTo>
                <a:lnTo>
                  <a:pt x="14401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" name="Google Shape;93;p16"/>
          <p:cNvSpPr/>
          <p:nvPr/>
        </p:nvSpPr>
        <p:spPr>
          <a:xfrm>
            <a:off x="283117" y="3963387"/>
            <a:ext cx="7297" cy="578089"/>
          </a:xfrm>
          <a:custGeom>
            <a:avLst/>
            <a:gdLst/>
            <a:ahLst/>
            <a:cxnLst/>
            <a:rect l="l" t="t" r="r" b="b"/>
            <a:pathLst>
              <a:path w="14604" h="1157604" extrusionOk="0">
                <a:moveTo>
                  <a:pt x="7198" y="1157029"/>
                </a:moveTo>
                <a:lnTo>
                  <a:pt x="0" y="1157029"/>
                </a:lnTo>
                <a:lnTo>
                  <a:pt x="0" y="0"/>
                </a:lnTo>
                <a:lnTo>
                  <a:pt x="14401" y="0"/>
                </a:lnTo>
                <a:lnTo>
                  <a:pt x="14401" y="1157029"/>
                </a:lnTo>
                <a:lnTo>
                  <a:pt x="7198" y="1157029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499372"/>
            <a:ext cx="63278" cy="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603800" y="4436919"/>
            <a:ext cx="325846" cy="324719"/>
          </a:xfrm>
          <a:custGeom>
            <a:avLst/>
            <a:gdLst/>
            <a:ahLst/>
            <a:cxnLst/>
            <a:rect l="l" t="t" r="r" b="b"/>
            <a:pathLst>
              <a:path w="652144" h="650240" extrusionOk="0">
                <a:moveTo>
                  <a:pt x="326009" y="0"/>
                </a:moveTo>
                <a:lnTo>
                  <a:pt x="322097" y="44058"/>
                </a:lnTo>
                <a:lnTo>
                  <a:pt x="310848" y="87386"/>
                </a:lnTo>
                <a:lnTo>
                  <a:pt x="292994" y="129254"/>
                </a:lnTo>
                <a:lnTo>
                  <a:pt x="269264" y="168930"/>
                </a:lnTo>
                <a:lnTo>
                  <a:pt x="240388" y="205686"/>
                </a:lnTo>
                <a:lnTo>
                  <a:pt x="207099" y="238790"/>
                </a:lnTo>
                <a:lnTo>
                  <a:pt x="170125" y="267513"/>
                </a:lnTo>
                <a:lnTo>
                  <a:pt x="130198" y="291124"/>
                </a:lnTo>
                <a:lnTo>
                  <a:pt x="88047" y="308893"/>
                </a:lnTo>
                <a:lnTo>
                  <a:pt x="44404" y="320090"/>
                </a:lnTo>
                <a:lnTo>
                  <a:pt x="0" y="323984"/>
                </a:lnTo>
                <a:lnTo>
                  <a:pt x="44404" y="327913"/>
                </a:lnTo>
                <a:lnTo>
                  <a:pt x="88047" y="339205"/>
                </a:lnTo>
                <a:lnTo>
                  <a:pt x="130198" y="357122"/>
                </a:lnTo>
                <a:lnTo>
                  <a:pt x="170125" y="380922"/>
                </a:lnTo>
                <a:lnTo>
                  <a:pt x="207099" y="409867"/>
                </a:lnTo>
                <a:lnTo>
                  <a:pt x="240388" y="443216"/>
                </a:lnTo>
                <a:lnTo>
                  <a:pt x="269264" y="480228"/>
                </a:lnTo>
                <a:lnTo>
                  <a:pt x="292994" y="520165"/>
                </a:lnTo>
                <a:lnTo>
                  <a:pt x="310848" y="562286"/>
                </a:lnTo>
                <a:lnTo>
                  <a:pt x="322097" y="605852"/>
                </a:lnTo>
                <a:lnTo>
                  <a:pt x="326009" y="650121"/>
                </a:lnTo>
                <a:lnTo>
                  <a:pt x="329906" y="605852"/>
                </a:lnTo>
                <a:lnTo>
                  <a:pt x="341118" y="562286"/>
                </a:lnTo>
                <a:lnTo>
                  <a:pt x="358923" y="520165"/>
                </a:lnTo>
                <a:lnTo>
                  <a:pt x="382599" y="480228"/>
                </a:lnTo>
                <a:lnTo>
                  <a:pt x="411426" y="443216"/>
                </a:lnTo>
                <a:lnTo>
                  <a:pt x="444681" y="409867"/>
                </a:lnTo>
                <a:lnTo>
                  <a:pt x="481644" y="380922"/>
                </a:lnTo>
                <a:lnTo>
                  <a:pt x="521593" y="357122"/>
                </a:lnTo>
                <a:lnTo>
                  <a:pt x="563807" y="339205"/>
                </a:lnTo>
                <a:lnTo>
                  <a:pt x="607565" y="327913"/>
                </a:lnTo>
                <a:lnTo>
                  <a:pt x="652145" y="323984"/>
                </a:lnTo>
                <a:lnTo>
                  <a:pt x="607565" y="320090"/>
                </a:lnTo>
                <a:lnTo>
                  <a:pt x="563807" y="308893"/>
                </a:lnTo>
                <a:lnTo>
                  <a:pt x="521593" y="291124"/>
                </a:lnTo>
                <a:lnTo>
                  <a:pt x="481644" y="267513"/>
                </a:lnTo>
                <a:lnTo>
                  <a:pt x="444681" y="238790"/>
                </a:lnTo>
                <a:lnTo>
                  <a:pt x="411426" y="205686"/>
                </a:lnTo>
                <a:lnTo>
                  <a:pt x="382599" y="168930"/>
                </a:lnTo>
                <a:lnTo>
                  <a:pt x="358923" y="129254"/>
                </a:lnTo>
                <a:lnTo>
                  <a:pt x="341118" y="87386"/>
                </a:lnTo>
                <a:lnTo>
                  <a:pt x="329906" y="44058"/>
                </a:lnTo>
                <a:lnTo>
                  <a:pt x="326009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6" name="Google Shape;96;p16"/>
          <p:cNvSpPr/>
          <p:nvPr/>
        </p:nvSpPr>
        <p:spPr>
          <a:xfrm>
            <a:off x="8603754" y="4436921"/>
            <a:ext cx="326163" cy="324719"/>
          </a:xfrm>
          <a:custGeom>
            <a:avLst/>
            <a:gdLst/>
            <a:ahLst/>
            <a:cxnLst/>
            <a:rect l="l" t="t" r="r" b="b"/>
            <a:pathLst>
              <a:path w="652780" h="650240" extrusionOk="0">
                <a:moveTo>
                  <a:pt x="0" y="323977"/>
                </a:moveTo>
                <a:lnTo>
                  <a:pt x="44433" y="320082"/>
                </a:lnTo>
                <a:lnTo>
                  <a:pt x="88100" y="308885"/>
                </a:lnTo>
                <a:lnTo>
                  <a:pt x="130268" y="291117"/>
                </a:lnTo>
                <a:lnTo>
                  <a:pt x="170209" y="267506"/>
                </a:lnTo>
                <a:lnTo>
                  <a:pt x="207193" y="238784"/>
                </a:lnTo>
                <a:lnTo>
                  <a:pt x="240490" y="205680"/>
                </a:lnTo>
                <a:lnTo>
                  <a:pt x="269369" y="168925"/>
                </a:lnTo>
                <a:lnTo>
                  <a:pt x="293101" y="129249"/>
                </a:lnTo>
                <a:lnTo>
                  <a:pt x="310957" y="87383"/>
                </a:lnTo>
                <a:lnTo>
                  <a:pt x="322205" y="44056"/>
                </a:lnTo>
                <a:lnTo>
                  <a:pt x="326117" y="0"/>
                </a:lnTo>
                <a:lnTo>
                  <a:pt x="330014" y="44056"/>
                </a:lnTo>
                <a:lnTo>
                  <a:pt x="341226" y="87383"/>
                </a:lnTo>
                <a:lnTo>
                  <a:pt x="359029" y="129249"/>
                </a:lnTo>
                <a:lnTo>
                  <a:pt x="382704" y="168925"/>
                </a:lnTo>
                <a:lnTo>
                  <a:pt x="411529" y="205680"/>
                </a:lnTo>
                <a:lnTo>
                  <a:pt x="444783" y="238784"/>
                </a:lnTo>
                <a:lnTo>
                  <a:pt x="481744" y="267506"/>
                </a:lnTo>
                <a:lnTo>
                  <a:pt x="521691" y="291117"/>
                </a:lnTo>
                <a:lnTo>
                  <a:pt x="563902" y="308885"/>
                </a:lnTo>
                <a:lnTo>
                  <a:pt x="607657" y="320082"/>
                </a:lnTo>
                <a:lnTo>
                  <a:pt x="652234" y="323977"/>
                </a:lnTo>
                <a:lnTo>
                  <a:pt x="607657" y="327906"/>
                </a:lnTo>
                <a:lnTo>
                  <a:pt x="563902" y="339198"/>
                </a:lnTo>
                <a:lnTo>
                  <a:pt x="521691" y="357115"/>
                </a:lnTo>
                <a:lnTo>
                  <a:pt x="481744" y="380915"/>
                </a:lnTo>
                <a:lnTo>
                  <a:pt x="444783" y="409860"/>
                </a:lnTo>
                <a:lnTo>
                  <a:pt x="411529" y="443208"/>
                </a:lnTo>
                <a:lnTo>
                  <a:pt x="382704" y="480221"/>
                </a:lnTo>
                <a:lnTo>
                  <a:pt x="359029" y="520158"/>
                </a:lnTo>
                <a:lnTo>
                  <a:pt x="341226" y="562279"/>
                </a:lnTo>
                <a:lnTo>
                  <a:pt x="330014" y="605845"/>
                </a:lnTo>
                <a:lnTo>
                  <a:pt x="326117" y="650115"/>
                </a:lnTo>
                <a:lnTo>
                  <a:pt x="322205" y="605845"/>
                </a:lnTo>
                <a:lnTo>
                  <a:pt x="310957" y="562279"/>
                </a:lnTo>
                <a:lnTo>
                  <a:pt x="293101" y="520158"/>
                </a:lnTo>
                <a:lnTo>
                  <a:pt x="269369" y="480221"/>
                </a:lnTo>
                <a:lnTo>
                  <a:pt x="240490" y="443208"/>
                </a:lnTo>
                <a:lnTo>
                  <a:pt x="207193" y="409860"/>
                </a:lnTo>
                <a:lnTo>
                  <a:pt x="170209" y="380915"/>
                </a:lnTo>
                <a:lnTo>
                  <a:pt x="130268" y="357115"/>
                </a:lnTo>
                <a:lnTo>
                  <a:pt x="88100" y="339198"/>
                </a:lnTo>
                <a:lnTo>
                  <a:pt x="44433" y="327906"/>
                </a:lnTo>
                <a:lnTo>
                  <a:pt x="0" y="323977"/>
                </a:lnTo>
                <a:close/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7" name="Google Shape;97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220285" y="0"/>
                </a:moveTo>
                <a:lnTo>
                  <a:pt x="208766" y="0"/>
                </a:lnTo>
                <a:lnTo>
                  <a:pt x="185727" y="2882"/>
                </a:lnTo>
                <a:lnTo>
                  <a:pt x="174932" y="5041"/>
                </a:lnTo>
                <a:lnTo>
                  <a:pt x="163413" y="7924"/>
                </a:lnTo>
                <a:lnTo>
                  <a:pt x="152613" y="10795"/>
                </a:lnTo>
                <a:lnTo>
                  <a:pt x="141818" y="15125"/>
                </a:lnTo>
                <a:lnTo>
                  <a:pt x="131018" y="19431"/>
                </a:lnTo>
                <a:lnTo>
                  <a:pt x="91424" y="42468"/>
                </a:lnTo>
                <a:lnTo>
                  <a:pt x="56871" y="73431"/>
                </a:lnTo>
                <a:lnTo>
                  <a:pt x="30237" y="110147"/>
                </a:lnTo>
                <a:lnTo>
                  <a:pt x="7918" y="163410"/>
                </a:lnTo>
                <a:lnTo>
                  <a:pt x="5759" y="174929"/>
                </a:lnTo>
                <a:lnTo>
                  <a:pt x="3601" y="185737"/>
                </a:lnTo>
                <a:lnTo>
                  <a:pt x="720" y="208762"/>
                </a:lnTo>
                <a:lnTo>
                  <a:pt x="720" y="220281"/>
                </a:lnTo>
                <a:lnTo>
                  <a:pt x="0" y="220281"/>
                </a:lnTo>
                <a:lnTo>
                  <a:pt x="0" y="231800"/>
                </a:lnTo>
                <a:lnTo>
                  <a:pt x="2877" y="254838"/>
                </a:lnTo>
                <a:lnTo>
                  <a:pt x="14396" y="299466"/>
                </a:lnTo>
                <a:lnTo>
                  <a:pt x="35272" y="340499"/>
                </a:lnTo>
                <a:lnTo>
                  <a:pt x="72707" y="383692"/>
                </a:lnTo>
                <a:lnTo>
                  <a:pt x="120218" y="416814"/>
                </a:lnTo>
                <a:lnTo>
                  <a:pt x="163413" y="433374"/>
                </a:lnTo>
                <a:lnTo>
                  <a:pt x="208766" y="440575"/>
                </a:lnTo>
                <a:lnTo>
                  <a:pt x="231800" y="440575"/>
                </a:lnTo>
                <a:lnTo>
                  <a:pt x="277153" y="433374"/>
                </a:lnTo>
                <a:lnTo>
                  <a:pt x="320347" y="416814"/>
                </a:lnTo>
                <a:lnTo>
                  <a:pt x="359222" y="391617"/>
                </a:lnTo>
                <a:lnTo>
                  <a:pt x="391617" y="359219"/>
                </a:lnTo>
                <a:lnTo>
                  <a:pt x="416812" y="320344"/>
                </a:lnTo>
                <a:lnTo>
                  <a:pt x="433368" y="277152"/>
                </a:lnTo>
                <a:lnTo>
                  <a:pt x="440566" y="231800"/>
                </a:lnTo>
                <a:lnTo>
                  <a:pt x="440566" y="220281"/>
                </a:lnTo>
                <a:lnTo>
                  <a:pt x="440566" y="208762"/>
                </a:lnTo>
                <a:lnTo>
                  <a:pt x="432648" y="163410"/>
                </a:lnTo>
                <a:lnTo>
                  <a:pt x="416088" y="120218"/>
                </a:lnTo>
                <a:lnTo>
                  <a:pt x="390897" y="82067"/>
                </a:lnTo>
                <a:lnTo>
                  <a:pt x="349860" y="42468"/>
                </a:lnTo>
                <a:lnTo>
                  <a:pt x="309547" y="19431"/>
                </a:lnTo>
                <a:lnTo>
                  <a:pt x="265638" y="5753"/>
                </a:lnTo>
                <a:lnTo>
                  <a:pt x="254838" y="3606"/>
                </a:lnTo>
                <a:lnTo>
                  <a:pt x="231800" y="723"/>
                </a:lnTo>
                <a:lnTo>
                  <a:pt x="220285" y="723"/>
                </a:lnTo>
                <a:lnTo>
                  <a:pt x="220285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8" name="Google Shape;98;p16"/>
          <p:cNvSpPr/>
          <p:nvPr/>
        </p:nvSpPr>
        <p:spPr>
          <a:xfrm>
            <a:off x="266934" y="428229"/>
            <a:ext cx="220192" cy="220073"/>
          </a:xfrm>
          <a:custGeom>
            <a:avLst/>
            <a:gdLst/>
            <a:ahLst/>
            <a:cxnLst/>
            <a:rect l="l" t="t" r="r" b="b"/>
            <a:pathLst>
              <a:path w="440690" h="440690" extrusionOk="0">
                <a:moveTo>
                  <a:pt x="440566" y="220281"/>
                </a:moveTo>
                <a:lnTo>
                  <a:pt x="440566" y="231800"/>
                </a:lnTo>
                <a:lnTo>
                  <a:pt x="439127" y="243319"/>
                </a:lnTo>
                <a:lnTo>
                  <a:pt x="437688" y="254838"/>
                </a:lnTo>
                <a:lnTo>
                  <a:pt x="426170" y="299466"/>
                </a:lnTo>
                <a:lnTo>
                  <a:pt x="405293" y="340499"/>
                </a:lnTo>
                <a:lnTo>
                  <a:pt x="375776" y="375780"/>
                </a:lnTo>
                <a:lnTo>
                  <a:pt x="367859" y="383692"/>
                </a:lnTo>
                <a:lnTo>
                  <a:pt x="359222" y="391617"/>
                </a:lnTo>
                <a:lnTo>
                  <a:pt x="349860" y="398818"/>
                </a:lnTo>
                <a:lnTo>
                  <a:pt x="340503" y="405295"/>
                </a:lnTo>
                <a:lnTo>
                  <a:pt x="330423" y="411048"/>
                </a:lnTo>
                <a:lnTo>
                  <a:pt x="320347" y="416814"/>
                </a:lnTo>
                <a:lnTo>
                  <a:pt x="277153" y="433374"/>
                </a:lnTo>
                <a:lnTo>
                  <a:pt x="243319" y="439127"/>
                </a:lnTo>
                <a:lnTo>
                  <a:pt x="231800" y="440575"/>
                </a:lnTo>
                <a:lnTo>
                  <a:pt x="220285" y="440575"/>
                </a:lnTo>
                <a:lnTo>
                  <a:pt x="208766" y="440575"/>
                </a:lnTo>
                <a:lnTo>
                  <a:pt x="197247" y="439127"/>
                </a:lnTo>
                <a:lnTo>
                  <a:pt x="151894" y="429768"/>
                </a:lnTo>
                <a:lnTo>
                  <a:pt x="110143" y="411048"/>
                </a:lnTo>
                <a:lnTo>
                  <a:pt x="100062" y="405295"/>
                </a:lnTo>
                <a:lnTo>
                  <a:pt x="90705" y="398818"/>
                </a:lnTo>
                <a:lnTo>
                  <a:pt x="81344" y="391617"/>
                </a:lnTo>
                <a:lnTo>
                  <a:pt x="72707" y="383692"/>
                </a:lnTo>
                <a:lnTo>
                  <a:pt x="64790" y="375780"/>
                </a:lnTo>
                <a:lnTo>
                  <a:pt x="56871" y="367868"/>
                </a:lnTo>
                <a:lnTo>
                  <a:pt x="29517" y="330428"/>
                </a:lnTo>
                <a:lnTo>
                  <a:pt x="10800" y="288671"/>
                </a:lnTo>
                <a:lnTo>
                  <a:pt x="1438" y="243319"/>
                </a:lnTo>
                <a:lnTo>
                  <a:pt x="0" y="231800"/>
                </a:lnTo>
                <a:lnTo>
                  <a:pt x="0" y="220281"/>
                </a:lnTo>
                <a:lnTo>
                  <a:pt x="720" y="220281"/>
                </a:lnTo>
                <a:lnTo>
                  <a:pt x="720" y="208762"/>
                </a:lnTo>
                <a:lnTo>
                  <a:pt x="2157" y="197256"/>
                </a:lnTo>
                <a:lnTo>
                  <a:pt x="3601" y="185737"/>
                </a:lnTo>
                <a:lnTo>
                  <a:pt x="5759" y="174929"/>
                </a:lnTo>
                <a:lnTo>
                  <a:pt x="7918" y="163410"/>
                </a:lnTo>
                <a:lnTo>
                  <a:pt x="11518" y="152615"/>
                </a:lnTo>
                <a:lnTo>
                  <a:pt x="15116" y="141820"/>
                </a:lnTo>
                <a:lnTo>
                  <a:pt x="19437" y="131013"/>
                </a:lnTo>
                <a:lnTo>
                  <a:pt x="42475" y="90703"/>
                </a:lnTo>
                <a:lnTo>
                  <a:pt x="73427" y="56870"/>
                </a:lnTo>
                <a:lnTo>
                  <a:pt x="110143" y="29514"/>
                </a:lnTo>
                <a:lnTo>
                  <a:pt x="141818" y="15125"/>
                </a:lnTo>
                <a:lnTo>
                  <a:pt x="152613" y="10795"/>
                </a:lnTo>
                <a:lnTo>
                  <a:pt x="163413" y="7924"/>
                </a:lnTo>
                <a:lnTo>
                  <a:pt x="174932" y="5041"/>
                </a:lnTo>
                <a:lnTo>
                  <a:pt x="185727" y="2882"/>
                </a:lnTo>
                <a:lnTo>
                  <a:pt x="197247" y="1447"/>
                </a:lnTo>
                <a:lnTo>
                  <a:pt x="208766" y="0"/>
                </a:lnTo>
                <a:lnTo>
                  <a:pt x="220285" y="0"/>
                </a:lnTo>
                <a:lnTo>
                  <a:pt x="220285" y="723"/>
                </a:lnTo>
                <a:lnTo>
                  <a:pt x="231800" y="723"/>
                </a:lnTo>
                <a:lnTo>
                  <a:pt x="243319" y="2159"/>
                </a:lnTo>
                <a:lnTo>
                  <a:pt x="254838" y="3606"/>
                </a:lnTo>
                <a:lnTo>
                  <a:pt x="265638" y="5753"/>
                </a:lnTo>
                <a:lnTo>
                  <a:pt x="277153" y="7924"/>
                </a:lnTo>
                <a:lnTo>
                  <a:pt x="320347" y="24472"/>
                </a:lnTo>
                <a:lnTo>
                  <a:pt x="358501" y="49669"/>
                </a:lnTo>
                <a:lnTo>
                  <a:pt x="390897" y="82067"/>
                </a:lnTo>
                <a:lnTo>
                  <a:pt x="416088" y="120218"/>
                </a:lnTo>
                <a:lnTo>
                  <a:pt x="425450" y="141820"/>
                </a:lnTo>
                <a:lnTo>
                  <a:pt x="429771" y="152615"/>
                </a:lnTo>
                <a:lnTo>
                  <a:pt x="432648" y="163410"/>
                </a:lnTo>
                <a:lnTo>
                  <a:pt x="435526" y="174929"/>
                </a:lnTo>
                <a:lnTo>
                  <a:pt x="437688" y="185737"/>
                </a:lnTo>
                <a:lnTo>
                  <a:pt x="439127" y="197256"/>
                </a:lnTo>
                <a:lnTo>
                  <a:pt x="440566" y="208762"/>
                </a:lnTo>
                <a:lnTo>
                  <a:pt x="440566" y="22028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804532" y="591363"/>
            <a:ext cx="3189295" cy="43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648754" y="521003"/>
            <a:ext cx="3287651" cy="41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470809" y="1634887"/>
            <a:ext cx="4155411" cy="14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u8a9wyGEgWs?feature=oembed" TargetMode="Externa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WDu2lAk3mDw?feature=oembed" TargetMode="Externa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4YNTPDgHCdM?feature=oembed" TargetMode="Externa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7F9r6N9CEoI?feature=oembed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IQuMPJhRLFQ?feature=oembed" TargetMode="External"/><Relationship Id="rId5" Type="http://schemas.openxmlformats.org/officeDocument/2006/relationships/image" Target="../media/image76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d8XCpO8kMAc?feature=oembed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36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hyperlink" Target="https://github.com/HyAgOsK/DetecShips_Atech_MultpleModels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attes.cnpq.br/5278881297168482" TargetMode="External"/><Relationship Id="rId5" Type="http://schemas.openxmlformats.org/officeDocument/2006/relationships/hyperlink" Target="https://www.linkedin.com/in/hyagovieira/" TargetMode="External"/><Relationship Id="rId4" Type="http://schemas.openxmlformats.org/officeDocument/2006/relationships/hyperlink" Target="https://github.com/HyAgOs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visocomputacional/datasetships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inatel-iy8lr/ships-nxvx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963257" y="837446"/>
            <a:ext cx="7130400" cy="2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50" rIns="0" bIns="0" anchor="t" anchorCtr="0">
            <a:spAutoFit/>
          </a:bodyPr>
          <a:lstStyle/>
          <a:p>
            <a:pPr marL="0" marR="0" lvl="0" indent="0" algn="ctr" rtl="0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EdgeML e Visão Computacional para Detecção de Embarcações em Tempo Real</a:t>
            </a:r>
            <a:endParaRPr sz="4200"/>
          </a:p>
        </p:txBody>
      </p:sp>
      <p:sp>
        <p:nvSpPr>
          <p:cNvPr id="120" name="Google Shape;120;p19"/>
          <p:cNvSpPr txBox="1"/>
          <p:nvPr/>
        </p:nvSpPr>
        <p:spPr>
          <a:xfrm>
            <a:off x="491100" y="3869450"/>
            <a:ext cx="15612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Parceiros:</a:t>
            </a:r>
            <a:endParaRPr sz="1900" b="1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" y="4299550"/>
            <a:ext cx="1788925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36" y="4389597"/>
            <a:ext cx="1788923" cy="66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9159" y="4348250"/>
            <a:ext cx="1749742" cy="7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000" y="3601869"/>
            <a:ext cx="1286025" cy="15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8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91" name="Google Shape;291;p28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97" name="Google Shape;297;p28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03" name="Google Shape;303;p28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06" name="Google Shape;306;p28"/>
          <p:cNvSpPr txBox="1"/>
          <p:nvPr/>
        </p:nvSpPr>
        <p:spPr>
          <a:xfrm>
            <a:off x="494925" y="1224763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2410195"/>
            <a:ext cx="4998900" cy="15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1054780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229070" y="2056987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3505417" y="3719772"/>
            <a:ext cx="715200" cy="696900"/>
          </a:xfrm>
          <a:prstGeom prst="mathPlus">
            <a:avLst>
              <a:gd name="adj1" fmla="val 2352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66315" y="3861908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Google Shape;312;p28"/>
          <p:cNvSpPr/>
          <p:nvPr/>
        </p:nvSpPr>
        <p:spPr>
          <a:xfrm rot="-2358702">
            <a:off x="3990466" y="3867663"/>
            <a:ext cx="886020" cy="431980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28"/>
          <p:cNvSpPr/>
          <p:nvPr/>
        </p:nvSpPr>
        <p:spPr>
          <a:xfrm rot="10800000">
            <a:off x="2685020" y="2056989"/>
            <a:ext cx="860791" cy="443447"/>
          </a:xfrm>
          <a:custGeom>
            <a:avLst/>
            <a:gdLst/>
            <a:ahLst/>
            <a:cxnLst/>
            <a:rect l="l" t="t" r="r" b="b"/>
            <a:pathLst>
              <a:path w="37692" h="18008" extrusionOk="0">
                <a:moveTo>
                  <a:pt x="724" y="0"/>
                </a:moveTo>
                <a:cubicBezTo>
                  <a:pt x="3905" y="3181"/>
                  <a:pt x="7852" y="7707"/>
                  <a:pt x="6760" y="12071"/>
                </a:cubicBezTo>
                <a:cubicBezTo>
                  <a:pt x="6174" y="14414"/>
                  <a:pt x="3344" y="17496"/>
                  <a:pt x="1101" y="16598"/>
                </a:cubicBezTo>
                <a:cubicBezTo>
                  <a:pt x="-90" y="16121"/>
                  <a:pt x="-129" y="14016"/>
                  <a:pt x="347" y="12825"/>
                </a:cubicBezTo>
                <a:cubicBezTo>
                  <a:pt x="3030" y="6113"/>
                  <a:pt x="14370" y="16377"/>
                  <a:pt x="21471" y="17729"/>
                </a:cubicBezTo>
                <a:cubicBezTo>
                  <a:pt x="27329" y="18844"/>
                  <a:pt x="34385" y="15147"/>
                  <a:pt x="37692" y="1018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450" y="2056650"/>
            <a:ext cx="2893300" cy="30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950" y="1084559"/>
            <a:ext cx="1813224" cy="195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 rotWithShape="1">
          <a:blip r:embed="rId6">
            <a:alphaModFix/>
          </a:blip>
          <a:srcRect r="82225" b="85717"/>
          <a:stretch/>
        </p:blipFill>
        <p:spPr>
          <a:xfrm>
            <a:off x="7022225" y="700123"/>
            <a:ext cx="1171275" cy="93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9099" y="2716800"/>
            <a:ext cx="2420700" cy="24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9850" y="1084550"/>
            <a:ext cx="1830275" cy="1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9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324" name="Google Shape;324;p29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29" name="Google Shape;329;p29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330" name="Google Shape;330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332" name="Google Shape;332;p29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333" name="Google Shape;333;p2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24" y="647150"/>
            <a:ext cx="64869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FOMO</a:t>
            </a:r>
            <a:endParaRPr sz="2800"/>
          </a:p>
        </p:txBody>
      </p:sp>
      <p:sp>
        <p:nvSpPr>
          <p:cNvPr id="336" name="Google Shape;336;p29"/>
          <p:cNvSpPr txBox="1"/>
          <p:nvPr/>
        </p:nvSpPr>
        <p:spPr>
          <a:xfrm>
            <a:off x="494925" y="12247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3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pt-BR" sz="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30x menos processamento do que </a:t>
            </a:r>
            <a:r>
              <a:rPr lang="pt-BR" sz="19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</a:t>
            </a: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MobileNetV2;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60 FPS Raspberry Pi 4;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Compacto &amp; Escalável;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Flash &amp; RAM, Baixa;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Treinamento Rápido;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200KB - 1MB RAM.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r="6585" b="28754"/>
          <a:stretch/>
        </p:blipFill>
        <p:spPr>
          <a:xfrm>
            <a:off x="6929670" y="3339774"/>
            <a:ext cx="1557033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5903000" y="1148990"/>
            <a:ext cx="1365575" cy="13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750" y="1718875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50" y="3015050"/>
            <a:ext cx="2122450" cy="21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9500" y="1149000"/>
            <a:ext cx="1909250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0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47" name="Google Shape;347;p3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sp>
        <p:nvSpPr>
          <p:cNvPr id="356" name="Google Shape;356;p30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320 x 320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350" y="-6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5">
            <a:alphaModFix/>
          </a:blip>
          <a:srcRect l="25143" r="26908"/>
          <a:stretch/>
        </p:blipFill>
        <p:spPr>
          <a:xfrm>
            <a:off x="494925" y="2142925"/>
            <a:ext cx="2520126" cy="16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50" y="399905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426" y="3580428"/>
            <a:ext cx="1492425" cy="15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2137050" y="4155950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800" y="1156803"/>
            <a:ext cx="5522728" cy="39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0"/>
          <p:cNvCxnSpPr/>
          <p:nvPr/>
        </p:nvCxnSpPr>
        <p:spPr>
          <a:xfrm flipH="1">
            <a:off x="5558825" y="786850"/>
            <a:ext cx="2899800" cy="190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/>
          <p:nvPr/>
        </p:nvCxnSpPr>
        <p:spPr>
          <a:xfrm>
            <a:off x="8562150" y="745425"/>
            <a:ext cx="603600" cy="297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5" name="Google Shape;365;p30"/>
          <p:cNvSpPr/>
          <p:nvPr/>
        </p:nvSpPr>
        <p:spPr>
          <a:xfrm>
            <a:off x="4680049" y="1095550"/>
            <a:ext cx="1394100" cy="1527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0"/>
          <p:cNvSpPr/>
          <p:nvPr/>
        </p:nvSpPr>
        <p:spPr>
          <a:xfrm rot="-713443">
            <a:off x="4947645" y="1337710"/>
            <a:ext cx="859033" cy="805079"/>
          </a:xfrm>
          <a:prstGeom prst="triangle">
            <a:avLst>
              <a:gd name="adj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1"/>
          <p:cNvGrpSpPr/>
          <p:nvPr/>
        </p:nvGrpSpPr>
        <p:grpSpPr>
          <a:xfrm>
            <a:off x="10" y="2"/>
            <a:ext cx="962082" cy="695041"/>
            <a:chOff x="16354932" y="7864"/>
            <a:chExt cx="1925320" cy="1391752"/>
          </a:xfrm>
        </p:grpSpPr>
        <p:sp>
          <p:nvSpPr>
            <p:cNvPr id="372" name="Google Shape;372;p3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79" name="Google Shape;3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 - MobilenetV2</a:t>
            </a:r>
            <a:endParaRPr sz="2800"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075" y="3247844"/>
            <a:ext cx="1394075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2174175"/>
            <a:ext cx="4277175" cy="30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 txBox="1"/>
          <p:nvPr/>
        </p:nvSpPr>
        <p:spPr>
          <a:xfrm>
            <a:off x="4396450" y="1185750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de que o FOMO, simples e escalável. Muito modelos derivados. 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8 FPS sem otimização, com 100ms de inferência na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050" y="3812375"/>
            <a:ext cx="1830275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3275" y="273149"/>
            <a:ext cx="1081375" cy="1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391" name="Google Shape;391;p3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475" y="698969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2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2" name="Google Shape;4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850" y="18591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" y="28806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1277450" y="28211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778" y="25717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739775" y="3346488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325" y="1102675"/>
            <a:ext cx="2833600" cy="2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3"/>
          <p:cNvGrpSpPr/>
          <p:nvPr/>
        </p:nvGrpSpPr>
        <p:grpSpPr>
          <a:xfrm>
            <a:off x="8172560" y="3927"/>
            <a:ext cx="962082" cy="695041"/>
            <a:chOff x="16354932" y="7864"/>
            <a:chExt cx="1925320" cy="1391752"/>
          </a:xfrm>
        </p:grpSpPr>
        <p:sp>
          <p:nvSpPr>
            <p:cNvPr id="413" name="Google Shape;413;p3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20" name="Google Shape;4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5081" y="3615043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3"/>
          <p:cNvSpPr txBox="1">
            <a:spLocks noGrp="1"/>
          </p:cNvSpPr>
          <p:nvPr>
            <p:ph type="title"/>
          </p:nvPr>
        </p:nvSpPr>
        <p:spPr>
          <a:xfrm>
            <a:off x="494925" y="647150"/>
            <a:ext cx="73905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025" y="1084544"/>
            <a:ext cx="1394075" cy="11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/>
        </p:nvSpPr>
        <p:spPr>
          <a:xfrm>
            <a:off x="494925" y="1224775"/>
            <a:ext cx="552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Yolov5: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4" name="Google Shape;4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75" y="2090700"/>
            <a:ext cx="962100" cy="9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1285" y="2847300"/>
            <a:ext cx="3413800" cy="22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3"/>
          <p:cNvSpPr/>
          <p:nvPr/>
        </p:nvSpPr>
        <p:spPr>
          <a:xfrm>
            <a:off x="5282775" y="3052788"/>
            <a:ext cx="858900" cy="805200"/>
          </a:xfrm>
          <a:prstGeom prst="mathPlus">
            <a:avLst>
              <a:gd name="adj1" fmla="val 23520"/>
            </a:avLst>
          </a:prstGeom>
          <a:solidFill>
            <a:srgbClr val="36D63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494925" y="1718875"/>
            <a:ext cx="4418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Mais preciso e confiável, do que o Mobile Net, simples e escalável.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 FPS sem otimização, com 150ms de inferência Raspberry PI 4.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Objetos grandes ou </a:t>
            </a:r>
            <a:b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distantes.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Referência em detecção de objetos</a:t>
            </a: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71703" y="2402652"/>
            <a:ext cx="1163784" cy="11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615075" y="108455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1675" y="631423"/>
            <a:ext cx="2070750" cy="20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4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36" name="Google Shape;436;p3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38" name="Google Shape;438;p34"/>
          <p:cNvGrpSpPr/>
          <p:nvPr/>
        </p:nvGrpSpPr>
        <p:grpSpPr>
          <a:xfrm rot="-5400000">
            <a:off x="7753257" y="-459027"/>
            <a:ext cx="931836" cy="1849500"/>
            <a:chOff x="10170007" y="0"/>
            <a:chExt cx="2238375" cy="4457700"/>
          </a:xfrm>
        </p:grpSpPr>
        <p:sp>
          <p:nvSpPr>
            <p:cNvPr id="439" name="Google Shape;439;p34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494926" y="220050"/>
            <a:ext cx="6255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Dispositivos</a:t>
            </a:r>
            <a:endParaRPr sz="2800"/>
          </a:p>
        </p:txBody>
      </p:sp>
      <p:sp>
        <p:nvSpPr>
          <p:cNvPr id="443" name="Google Shape;443;p34"/>
          <p:cNvSpPr txBox="1"/>
          <p:nvPr/>
        </p:nvSpPr>
        <p:spPr>
          <a:xfrm>
            <a:off x="499800" y="707100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 Pi 4 Model B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44" name="Google Shape;444;p34"/>
          <p:cNvGraphicFramePr/>
          <p:nvPr/>
        </p:nvGraphicFramePr>
        <p:xfrm>
          <a:off x="290175" y="1250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4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Power Supply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 GB LPDDR4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Quad-core 64-bit ARM-Cortex A72 running at 1.5GHz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5V/3A USB-C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8" y="800100"/>
            <a:ext cx="4374716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79" y="2721725"/>
            <a:ext cx="1849571" cy="2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4"/>
          <p:cNvSpPr/>
          <p:nvPr/>
        </p:nvSpPr>
        <p:spPr>
          <a:xfrm rot="10800000" flipH="1">
            <a:off x="8220497" y="3404998"/>
            <a:ext cx="923330" cy="1738503"/>
          </a:xfrm>
          <a:custGeom>
            <a:avLst/>
            <a:gdLst/>
            <a:ahLst/>
            <a:cxnLst/>
            <a:rect l="l" t="t" r="r" b="b"/>
            <a:pathLst>
              <a:path w="2238375" h="4457700" extrusionOk="0">
                <a:moveTo>
                  <a:pt x="582447" y="3351542"/>
                </a:moveTo>
                <a:lnTo>
                  <a:pt x="527723" y="3351542"/>
                </a:lnTo>
                <a:lnTo>
                  <a:pt x="0" y="3874261"/>
                </a:lnTo>
                <a:lnTo>
                  <a:pt x="0" y="4457699"/>
                </a:lnTo>
                <a:lnTo>
                  <a:pt x="582447" y="4457699"/>
                </a:lnTo>
                <a:lnTo>
                  <a:pt x="582447" y="4428654"/>
                </a:lnTo>
                <a:lnTo>
                  <a:pt x="29514" y="4428654"/>
                </a:lnTo>
                <a:lnTo>
                  <a:pt x="29514" y="3904500"/>
                </a:lnTo>
                <a:lnTo>
                  <a:pt x="1136815" y="3904500"/>
                </a:lnTo>
                <a:lnTo>
                  <a:pt x="1136815" y="3874261"/>
                </a:lnTo>
                <a:lnTo>
                  <a:pt x="42468" y="3874261"/>
                </a:lnTo>
                <a:lnTo>
                  <a:pt x="552208" y="3370262"/>
                </a:lnTo>
                <a:lnTo>
                  <a:pt x="582447" y="3370262"/>
                </a:lnTo>
                <a:lnTo>
                  <a:pt x="582447" y="3351542"/>
                </a:lnTo>
                <a:close/>
              </a:path>
              <a:path w="2238375" h="4457700" extrusionOk="0">
                <a:moveTo>
                  <a:pt x="582447" y="3904500"/>
                </a:moveTo>
                <a:lnTo>
                  <a:pt x="552208" y="3904500"/>
                </a:lnTo>
                <a:lnTo>
                  <a:pt x="552208" y="4428654"/>
                </a:lnTo>
                <a:lnTo>
                  <a:pt x="582447" y="4428654"/>
                </a:lnTo>
                <a:lnTo>
                  <a:pt x="582447" y="3904500"/>
                </a:lnTo>
                <a:close/>
              </a:path>
              <a:path w="2238375" h="4457700" extrusionOk="0">
                <a:moveTo>
                  <a:pt x="582447" y="3370262"/>
                </a:moveTo>
                <a:lnTo>
                  <a:pt x="552208" y="3370262"/>
                </a:lnTo>
                <a:lnTo>
                  <a:pt x="552208" y="3874261"/>
                </a:lnTo>
                <a:lnTo>
                  <a:pt x="582447" y="3874261"/>
                </a:lnTo>
                <a:lnTo>
                  <a:pt x="582447" y="3370262"/>
                </a:lnTo>
                <a:close/>
              </a:path>
              <a:path w="2238375" h="4457700" extrusionOk="0">
                <a:moveTo>
                  <a:pt x="1136815" y="2245639"/>
                </a:moveTo>
                <a:lnTo>
                  <a:pt x="1106576" y="2245639"/>
                </a:lnTo>
                <a:lnTo>
                  <a:pt x="1106576" y="2768358"/>
                </a:lnTo>
                <a:lnTo>
                  <a:pt x="0" y="2768358"/>
                </a:lnTo>
                <a:lnTo>
                  <a:pt x="0" y="3351542"/>
                </a:lnTo>
                <a:lnTo>
                  <a:pt x="1106576" y="3351542"/>
                </a:lnTo>
                <a:lnTo>
                  <a:pt x="1106576" y="3874261"/>
                </a:lnTo>
                <a:lnTo>
                  <a:pt x="1136815" y="3874261"/>
                </a:lnTo>
                <a:lnTo>
                  <a:pt x="1136815" y="3321303"/>
                </a:lnTo>
                <a:lnTo>
                  <a:pt x="29514" y="3321303"/>
                </a:lnTo>
                <a:lnTo>
                  <a:pt x="29514" y="2797162"/>
                </a:lnTo>
                <a:lnTo>
                  <a:pt x="1136815" y="2797162"/>
                </a:lnTo>
                <a:lnTo>
                  <a:pt x="1136815" y="2791396"/>
                </a:lnTo>
                <a:lnTo>
                  <a:pt x="1179121" y="2749638"/>
                </a:lnTo>
                <a:lnTo>
                  <a:pt x="1136815" y="2749638"/>
                </a:lnTo>
                <a:lnTo>
                  <a:pt x="1136815" y="2245639"/>
                </a:lnTo>
                <a:close/>
              </a:path>
              <a:path w="2238375" h="4457700" extrusionOk="0">
                <a:moveTo>
                  <a:pt x="582447" y="2797162"/>
                </a:moveTo>
                <a:lnTo>
                  <a:pt x="552208" y="2797162"/>
                </a:lnTo>
                <a:lnTo>
                  <a:pt x="552208" y="3321303"/>
                </a:lnTo>
                <a:lnTo>
                  <a:pt x="602602" y="3321303"/>
                </a:lnTo>
                <a:lnTo>
                  <a:pt x="625829" y="3298266"/>
                </a:lnTo>
                <a:lnTo>
                  <a:pt x="582447" y="3298266"/>
                </a:lnTo>
                <a:lnTo>
                  <a:pt x="582447" y="2797162"/>
                </a:lnTo>
                <a:close/>
              </a:path>
              <a:path w="2238375" h="4457700" extrusionOk="0">
                <a:moveTo>
                  <a:pt x="1131061" y="2797162"/>
                </a:moveTo>
                <a:lnTo>
                  <a:pt x="1087856" y="2797162"/>
                </a:lnTo>
                <a:lnTo>
                  <a:pt x="582447" y="3298266"/>
                </a:lnTo>
                <a:lnTo>
                  <a:pt x="625829" y="3298266"/>
                </a:lnTo>
                <a:lnTo>
                  <a:pt x="1131061" y="2797162"/>
                </a:lnTo>
                <a:close/>
              </a:path>
              <a:path w="2238375" h="4457700" extrusionOk="0">
                <a:moveTo>
                  <a:pt x="1689747" y="1691258"/>
                </a:moveTo>
                <a:lnTo>
                  <a:pt x="1660944" y="1691258"/>
                </a:lnTo>
                <a:lnTo>
                  <a:pt x="1660944" y="2215400"/>
                </a:lnTo>
                <a:lnTo>
                  <a:pt x="552208" y="2215400"/>
                </a:lnTo>
                <a:lnTo>
                  <a:pt x="552208" y="2768358"/>
                </a:lnTo>
                <a:lnTo>
                  <a:pt x="582447" y="2768358"/>
                </a:lnTo>
                <a:lnTo>
                  <a:pt x="582447" y="2245639"/>
                </a:lnTo>
                <a:lnTo>
                  <a:pt x="1689747" y="2245639"/>
                </a:lnTo>
                <a:lnTo>
                  <a:pt x="1689747" y="1691258"/>
                </a:lnTo>
                <a:close/>
              </a:path>
              <a:path w="2238375" h="4457700" extrusionOk="0">
                <a:moveTo>
                  <a:pt x="1689747" y="2245639"/>
                </a:moveTo>
                <a:lnTo>
                  <a:pt x="1646554" y="2245639"/>
                </a:lnTo>
                <a:lnTo>
                  <a:pt x="1136815" y="2749638"/>
                </a:lnTo>
                <a:lnTo>
                  <a:pt x="1179121" y="2749638"/>
                </a:lnTo>
                <a:lnTo>
                  <a:pt x="1689747" y="2245639"/>
                </a:lnTo>
                <a:close/>
              </a:path>
              <a:path w="2238375" h="4457700" extrusionOk="0">
                <a:moveTo>
                  <a:pt x="2238374" y="0"/>
                </a:moveTo>
                <a:lnTo>
                  <a:pt x="1660944" y="0"/>
                </a:lnTo>
                <a:lnTo>
                  <a:pt x="1106576" y="553669"/>
                </a:lnTo>
                <a:lnTo>
                  <a:pt x="1106576" y="1136865"/>
                </a:lnTo>
                <a:lnTo>
                  <a:pt x="2212441" y="1136865"/>
                </a:lnTo>
                <a:lnTo>
                  <a:pt x="2212441" y="1661020"/>
                </a:lnTo>
                <a:lnTo>
                  <a:pt x="1106576" y="1661020"/>
                </a:lnTo>
                <a:lnTo>
                  <a:pt x="1106576" y="2215400"/>
                </a:lnTo>
                <a:lnTo>
                  <a:pt x="1136815" y="2215400"/>
                </a:lnTo>
                <a:lnTo>
                  <a:pt x="1136815" y="1691258"/>
                </a:lnTo>
                <a:lnTo>
                  <a:pt x="2238374" y="1691258"/>
                </a:lnTo>
                <a:lnTo>
                  <a:pt x="2238374" y="1106627"/>
                </a:lnTo>
                <a:lnTo>
                  <a:pt x="1136815" y="1106627"/>
                </a:lnTo>
                <a:lnTo>
                  <a:pt x="1136815" y="583907"/>
                </a:lnTo>
                <a:lnTo>
                  <a:pt x="2238374" y="583907"/>
                </a:lnTo>
                <a:lnTo>
                  <a:pt x="2238374" y="553669"/>
                </a:lnTo>
                <a:lnTo>
                  <a:pt x="1148333" y="553669"/>
                </a:lnTo>
                <a:lnTo>
                  <a:pt x="1660944" y="42481"/>
                </a:lnTo>
                <a:lnTo>
                  <a:pt x="1689747" y="42481"/>
                </a:lnTo>
                <a:lnTo>
                  <a:pt x="1689747" y="29514"/>
                </a:lnTo>
                <a:lnTo>
                  <a:pt x="2238374" y="29514"/>
                </a:lnTo>
                <a:lnTo>
                  <a:pt x="2238374" y="0"/>
                </a:lnTo>
                <a:close/>
              </a:path>
              <a:path w="2238375" h="4457700" extrusionOk="0">
                <a:moveTo>
                  <a:pt x="1689747" y="1136865"/>
                </a:moveTo>
                <a:lnTo>
                  <a:pt x="1660944" y="1136865"/>
                </a:lnTo>
                <a:lnTo>
                  <a:pt x="1660944" y="1661020"/>
                </a:lnTo>
                <a:lnTo>
                  <a:pt x="1689747" y="1661020"/>
                </a:lnTo>
                <a:lnTo>
                  <a:pt x="1689747" y="1136865"/>
                </a:lnTo>
                <a:close/>
              </a:path>
              <a:path w="2238375" h="4457700" extrusionOk="0">
                <a:moveTo>
                  <a:pt x="1689747" y="583907"/>
                </a:moveTo>
                <a:lnTo>
                  <a:pt x="1660944" y="583907"/>
                </a:lnTo>
                <a:lnTo>
                  <a:pt x="1660944" y="1106627"/>
                </a:lnTo>
                <a:lnTo>
                  <a:pt x="1689747" y="1106627"/>
                </a:lnTo>
                <a:lnTo>
                  <a:pt x="1689747" y="583907"/>
                </a:lnTo>
                <a:close/>
              </a:path>
              <a:path w="2238375" h="4457700" extrusionOk="0">
                <a:moveTo>
                  <a:pt x="1689747" y="42481"/>
                </a:moveTo>
                <a:lnTo>
                  <a:pt x="1660944" y="42481"/>
                </a:lnTo>
                <a:lnTo>
                  <a:pt x="1660944" y="553669"/>
                </a:lnTo>
                <a:lnTo>
                  <a:pt x="1689747" y="553669"/>
                </a:lnTo>
                <a:lnTo>
                  <a:pt x="1689747" y="42481"/>
                </a:lnTo>
                <a:close/>
              </a:path>
              <a:path w="2238375" h="4457700" extrusionOk="0">
                <a:moveTo>
                  <a:pt x="2238374" y="29514"/>
                </a:moveTo>
                <a:lnTo>
                  <a:pt x="2212441" y="29514"/>
                </a:lnTo>
                <a:lnTo>
                  <a:pt x="2212441" y="553669"/>
                </a:lnTo>
                <a:lnTo>
                  <a:pt x="2238374" y="553669"/>
                </a:lnTo>
                <a:lnTo>
                  <a:pt x="2238374" y="29514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8" name="Google Shape;448;p34"/>
          <p:cNvSpPr/>
          <p:nvPr/>
        </p:nvSpPr>
        <p:spPr>
          <a:xfrm rot="-5400000">
            <a:off x="8944592" y="532821"/>
            <a:ext cx="95812" cy="110259"/>
          </a:xfrm>
          <a:custGeom>
            <a:avLst/>
            <a:gdLst/>
            <a:ahLst/>
            <a:cxnLst/>
            <a:rect l="l" t="t" r="r" b="b"/>
            <a:pathLst>
              <a:path w="304165" h="304164" extrusionOk="0">
                <a:moveTo>
                  <a:pt x="0" y="151920"/>
                </a:moveTo>
                <a:lnTo>
                  <a:pt x="0" y="143995"/>
                </a:lnTo>
                <a:lnTo>
                  <a:pt x="723" y="136083"/>
                </a:lnTo>
                <a:lnTo>
                  <a:pt x="2171" y="128158"/>
                </a:lnTo>
                <a:lnTo>
                  <a:pt x="3606" y="120233"/>
                </a:lnTo>
                <a:lnTo>
                  <a:pt x="16560" y="82792"/>
                </a:lnTo>
                <a:lnTo>
                  <a:pt x="38886" y="50394"/>
                </a:lnTo>
                <a:lnTo>
                  <a:pt x="44639" y="44641"/>
                </a:lnTo>
                <a:lnTo>
                  <a:pt x="50405" y="38875"/>
                </a:lnTo>
                <a:lnTo>
                  <a:pt x="82802" y="16561"/>
                </a:lnTo>
                <a:lnTo>
                  <a:pt x="120241" y="3606"/>
                </a:lnTo>
                <a:lnTo>
                  <a:pt x="128166" y="2159"/>
                </a:lnTo>
                <a:lnTo>
                  <a:pt x="136078" y="723"/>
                </a:lnTo>
                <a:lnTo>
                  <a:pt x="144002" y="0"/>
                </a:lnTo>
                <a:lnTo>
                  <a:pt x="151914" y="0"/>
                </a:lnTo>
                <a:lnTo>
                  <a:pt x="159839" y="0"/>
                </a:lnTo>
                <a:lnTo>
                  <a:pt x="167764" y="723"/>
                </a:lnTo>
                <a:lnTo>
                  <a:pt x="175676" y="2159"/>
                </a:lnTo>
                <a:lnTo>
                  <a:pt x="183600" y="3606"/>
                </a:lnTo>
                <a:lnTo>
                  <a:pt x="191512" y="5042"/>
                </a:lnTo>
                <a:lnTo>
                  <a:pt x="198713" y="7201"/>
                </a:lnTo>
                <a:lnTo>
                  <a:pt x="206638" y="10084"/>
                </a:lnTo>
                <a:lnTo>
                  <a:pt x="213838" y="12954"/>
                </a:lnTo>
                <a:lnTo>
                  <a:pt x="221039" y="16561"/>
                </a:lnTo>
                <a:lnTo>
                  <a:pt x="228240" y="20155"/>
                </a:lnTo>
                <a:lnTo>
                  <a:pt x="259189" y="44641"/>
                </a:lnTo>
                <a:lnTo>
                  <a:pt x="264955" y="50394"/>
                </a:lnTo>
                <a:lnTo>
                  <a:pt x="287269" y="82792"/>
                </a:lnTo>
                <a:lnTo>
                  <a:pt x="300235" y="120233"/>
                </a:lnTo>
                <a:lnTo>
                  <a:pt x="301670" y="128158"/>
                </a:lnTo>
                <a:lnTo>
                  <a:pt x="303118" y="136083"/>
                </a:lnTo>
                <a:lnTo>
                  <a:pt x="303829" y="143995"/>
                </a:lnTo>
                <a:lnTo>
                  <a:pt x="303829" y="151920"/>
                </a:lnTo>
                <a:lnTo>
                  <a:pt x="303118" y="151920"/>
                </a:lnTo>
                <a:lnTo>
                  <a:pt x="303118" y="159832"/>
                </a:lnTo>
                <a:lnTo>
                  <a:pt x="302394" y="167757"/>
                </a:lnTo>
                <a:lnTo>
                  <a:pt x="300946" y="175682"/>
                </a:lnTo>
                <a:lnTo>
                  <a:pt x="299511" y="183594"/>
                </a:lnTo>
                <a:lnTo>
                  <a:pt x="298076" y="190795"/>
                </a:lnTo>
                <a:lnTo>
                  <a:pt x="295917" y="198720"/>
                </a:lnTo>
                <a:lnTo>
                  <a:pt x="293034" y="205921"/>
                </a:lnTo>
                <a:lnTo>
                  <a:pt x="290151" y="213834"/>
                </a:lnTo>
                <a:lnTo>
                  <a:pt x="269273" y="246956"/>
                </a:lnTo>
                <a:lnTo>
                  <a:pt x="264231" y="253433"/>
                </a:lnTo>
                <a:lnTo>
                  <a:pt x="259189" y="259199"/>
                </a:lnTo>
                <a:lnTo>
                  <a:pt x="253436" y="264228"/>
                </a:lnTo>
                <a:lnTo>
                  <a:pt x="246960" y="269994"/>
                </a:lnTo>
                <a:lnTo>
                  <a:pt x="241194" y="274312"/>
                </a:lnTo>
                <a:lnTo>
                  <a:pt x="233993" y="279354"/>
                </a:lnTo>
                <a:lnTo>
                  <a:pt x="227516" y="282961"/>
                </a:lnTo>
                <a:lnTo>
                  <a:pt x="220315" y="287279"/>
                </a:lnTo>
                <a:lnTo>
                  <a:pt x="213115" y="290149"/>
                </a:lnTo>
                <a:lnTo>
                  <a:pt x="205914" y="293756"/>
                </a:lnTo>
                <a:lnTo>
                  <a:pt x="198713" y="295915"/>
                </a:lnTo>
                <a:lnTo>
                  <a:pt x="190801" y="298798"/>
                </a:lnTo>
                <a:lnTo>
                  <a:pt x="183600" y="300233"/>
                </a:lnTo>
                <a:lnTo>
                  <a:pt x="175676" y="301669"/>
                </a:lnTo>
                <a:lnTo>
                  <a:pt x="167764" y="303116"/>
                </a:lnTo>
                <a:lnTo>
                  <a:pt x="159839" y="303840"/>
                </a:lnTo>
                <a:lnTo>
                  <a:pt x="151914" y="303840"/>
                </a:lnTo>
                <a:lnTo>
                  <a:pt x="151914" y="303116"/>
                </a:lnTo>
                <a:lnTo>
                  <a:pt x="144002" y="303116"/>
                </a:lnTo>
                <a:lnTo>
                  <a:pt x="136078" y="302393"/>
                </a:lnTo>
                <a:lnTo>
                  <a:pt x="128166" y="300957"/>
                </a:lnTo>
                <a:lnTo>
                  <a:pt x="120241" y="299522"/>
                </a:lnTo>
                <a:lnTo>
                  <a:pt x="113040" y="298074"/>
                </a:lnTo>
                <a:lnTo>
                  <a:pt x="105128" y="295915"/>
                </a:lnTo>
                <a:lnTo>
                  <a:pt x="97928" y="293032"/>
                </a:lnTo>
                <a:lnTo>
                  <a:pt x="90003" y="290149"/>
                </a:lnTo>
                <a:lnTo>
                  <a:pt x="56882" y="269270"/>
                </a:lnTo>
                <a:lnTo>
                  <a:pt x="50405" y="264228"/>
                </a:lnTo>
                <a:lnTo>
                  <a:pt x="44639" y="259199"/>
                </a:lnTo>
                <a:lnTo>
                  <a:pt x="39597" y="253433"/>
                </a:lnTo>
                <a:lnTo>
                  <a:pt x="33844" y="246956"/>
                </a:lnTo>
                <a:lnTo>
                  <a:pt x="29526" y="241190"/>
                </a:lnTo>
                <a:lnTo>
                  <a:pt x="24485" y="234002"/>
                </a:lnTo>
                <a:lnTo>
                  <a:pt x="20891" y="227525"/>
                </a:lnTo>
                <a:lnTo>
                  <a:pt x="16560" y="220311"/>
                </a:lnTo>
                <a:lnTo>
                  <a:pt x="13690" y="213122"/>
                </a:lnTo>
                <a:lnTo>
                  <a:pt x="10083" y="205921"/>
                </a:lnTo>
                <a:lnTo>
                  <a:pt x="7924" y="198720"/>
                </a:lnTo>
                <a:lnTo>
                  <a:pt x="5041" y="190795"/>
                </a:lnTo>
                <a:lnTo>
                  <a:pt x="3606" y="183594"/>
                </a:lnTo>
                <a:lnTo>
                  <a:pt x="2171" y="175682"/>
                </a:lnTo>
                <a:lnTo>
                  <a:pt x="723" y="167757"/>
                </a:lnTo>
                <a:lnTo>
                  <a:pt x="0" y="159832"/>
                </a:lnTo>
                <a:lnTo>
                  <a:pt x="0" y="151920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449" name="Google Shape;449;p34"/>
          <p:cNvSpPr txBox="1"/>
          <p:nvPr/>
        </p:nvSpPr>
        <p:spPr>
          <a:xfrm>
            <a:off x="499800" y="3313225"/>
            <a:ext cx="642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Câmera TEDGE 720p HD - USB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55" name="Google Shape;455;p35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57" name="Google Shape;457;p35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58" name="Google Shape;458;p35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61" name="Google Shape;461;p3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62" name="Google Shape;462;p35"/>
          <p:cNvSpPr txBox="1"/>
          <p:nvPr/>
        </p:nvSpPr>
        <p:spPr>
          <a:xfrm>
            <a:off x="768450" y="657438"/>
            <a:ext cx="3785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63" name="Google Shape;463;p35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ou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Precisão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2ms a 3ms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 fps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150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1ms a 2ms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60 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55 kB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6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69" name="Google Shape;469;p36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71" name="Google Shape;471;p36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72" name="Google Shape;472;p36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75" name="Google Shape;475;p3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76" name="Google Shape;476;p36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V2 SSD FPN LITE 320x320</a:t>
            </a: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77" name="Google Shape;477;p36"/>
          <p:cNvGraphicFramePr/>
          <p:nvPr/>
        </p:nvGraphicFramePr>
        <p:xfrm>
          <a:off x="768463" y="1335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230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 a 6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84% / 90%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130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7 a 8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 / 85%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3.579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37"/>
          <p:cNvGrpSpPr/>
          <p:nvPr/>
        </p:nvGrpSpPr>
        <p:grpSpPr>
          <a:xfrm>
            <a:off x="12" y="4644980"/>
            <a:ext cx="499782" cy="498514"/>
            <a:chOff x="7660221" y="618553"/>
            <a:chExt cx="1000165" cy="998225"/>
          </a:xfrm>
        </p:grpSpPr>
        <p:sp>
          <p:nvSpPr>
            <p:cNvPr id="483" name="Google Shape;483;p37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485" name="Google Shape;485;p37"/>
          <p:cNvGrpSpPr/>
          <p:nvPr/>
        </p:nvGrpSpPr>
        <p:grpSpPr>
          <a:xfrm rot="-5400000">
            <a:off x="7471652" y="-553837"/>
            <a:ext cx="1118516" cy="2226175"/>
            <a:chOff x="10170007" y="0"/>
            <a:chExt cx="2238375" cy="4457700"/>
          </a:xfrm>
        </p:grpSpPr>
        <p:sp>
          <p:nvSpPr>
            <p:cNvPr id="486" name="Google Shape;486;p3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087843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10878432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489" name="Google Shape;489;p3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Validação dos modelos no dispositivo</a:t>
            </a:r>
            <a:endParaRPr sz="2800"/>
          </a:p>
        </p:txBody>
      </p:sp>
      <p:sp>
        <p:nvSpPr>
          <p:cNvPr id="490" name="Google Shape;490;p37"/>
          <p:cNvSpPr txBox="1"/>
          <p:nvPr/>
        </p:nvSpPr>
        <p:spPr>
          <a:xfrm>
            <a:off x="768450" y="657450"/>
            <a:ext cx="671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491" name="Google Shape;491;p37"/>
          <p:cNvGraphicFramePr/>
          <p:nvPr/>
        </p:nvGraphicFramePr>
        <p:xfrm>
          <a:off x="768450" y="115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{053CFF32-267E-4BA7-A867-937396860363}</a:tableStyleId>
              </a:tblPr>
              <a:tblGrid>
                <a:gridCol w="158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6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FLOAT32 - best.pt</a:t>
                      </a:r>
                      <a:endParaRPr sz="1000" b="1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Tempo de inferência e 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CPU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RAM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mAP e Precisão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F1-Score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Tamanho do modelo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500 a 800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 a 2,5 </a:t>
                      </a:r>
                      <a:r>
                        <a:rPr lang="pt-BR" b="1"/>
                        <a:t>fps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860 MB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93%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81%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3.636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200 a 250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 a 5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65%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91% / 92%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80%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86%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3.479 MB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6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9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 100 a 200 ms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4 a 6 </a:t>
                      </a:r>
                      <a:r>
                        <a:rPr lang="pt-BR" b="1">
                          <a:solidFill>
                            <a:schemeClr val="dk1"/>
                          </a:solidFill>
                        </a:rPr>
                        <a:t>fps </a:t>
                      </a:r>
                      <a:endParaRPr sz="19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67%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500 MB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1.901 MB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42450" y="213350"/>
            <a:ext cx="56421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Hyago</a:t>
            </a:r>
            <a:r>
              <a:rPr lang="pt-BR" sz="1900" b="1" dirty="0">
                <a:solidFill>
                  <a:schemeClr val="dk1"/>
                </a:solidFill>
              </a:rPr>
              <a:t> Vieira Lemes Barbosa Silva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Eng. Biomédico pelo INATEL (2023); 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Com experiência em gestão no Hospital HAMC e empresas multinacionais como HUAWEI e NOKIA;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VS Telecom onde desenvolvi soluções 5G e IoT em segurança da informação para saúde com desenvolvimento de softwares;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Atuei como monitor em disciplinas como Eletrônica Analógica, Processamento Digital de Sinais e Física Quântica;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Artigo de conclusão de curso fiz uma solução de um jogo sério para diagnóstico respiratório em tempo real;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Atualmente estou com interesse em aplicar modelos de inteligência artificial em computação de borda, para segurança marítima, imagens médicas;</a:t>
            </a:r>
            <a:br>
              <a:rPr lang="pt-BR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 dirty="0">
                <a:solidFill>
                  <a:schemeClr val="dk1"/>
                </a:solidFill>
              </a:rPr>
              <a:t>Aluno de mestrado em Telecomunicações no INATEL.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3867" t="2458"/>
          <a:stretch/>
        </p:blipFill>
        <p:spPr>
          <a:xfrm>
            <a:off x="384924" y="640400"/>
            <a:ext cx="2534450" cy="38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8"/>
          <p:cNvGrpSpPr/>
          <p:nvPr/>
        </p:nvGrpSpPr>
        <p:grpSpPr>
          <a:xfrm>
            <a:off x="8444580" y="1"/>
            <a:ext cx="697543" cy="437428"/>
            <a:chOff x="16354932" y="7864"/>
            <a:chExt cx="1925320" cy="1391752"/>
          </a:xfrm>
        </p:grpSpPr>
        <p:sp>
          <p:nvSpPr>
            <p:cNvPr id="497" name="Google Shape;497;p3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04" name="Google Shape;5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pic>
        <p:nvPicPr>
          <p:cNvPr id="506" name="Google Shape;5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0"/>
            <a:ext cx="552502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7" name="Google Shape;507;p38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200" y="0"/>
            <a:ext cx="2211025" cy="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020" y="1611054"/>
            <a:ext cx="1524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225507" y="4524379"/>
            <a:ext cx="15240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8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9"/>
          <p:cNvGrpSpPr/>
          <p:nvPr/>
        </p:nvGrpSpPr>
        <p:grpSpPr>
          <a:xfrm>
            <a:off x="8434705" y="1"/>
            <a:ext cx="707363" cy="437428"/>
            <a:chOff x="16354932" y="7864"/>
            <a:chExt cx="1925320" cy="1391752"/>
          </a:xfrm>
        </p:grpSpPr>
        <p:sp>
          <p:nvSpPr>
            <p:cNvPr id="518" name="Google Shape;518;p3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27" name="Google Shape;527;p39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8" name="Google Shape;528;p39"/>
          <p:cNvPicPr preferRelativeResize="0"/>
          <p:nvPr/>
        </p:nvPicPr>
        <p:blipFill rotWithShape="1">
          <a:blip r:embed="rId4">
            <a:alphaModFix/>
          </a:blip>
          <a:srcRect t="2865"/>
          <a:stretch/>
        </p:blipFill>
        <p:spPr>
          <a:xfrm>
            <a:off x="2337650" y="0"/>
            <a:ext cx="584267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7649" y="1483404"/>
            <a:ext cx="238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445749" y="4581529"/>
            <a:ext cx="2381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0"/>
          <p:cNvGrpSpPr/>
          <p:nvPr/>
        </p:nvGrpSpPr>
        <p:grpSpPr>
          <a:xfrm>
            <a:off x="8180335" y="2"/>
            <a:ext cx="962082" cy="695041"/>
            <a:chOff x="16354932" y="7864"/>
            <a:chExt cx="1925320" cy="1391752"/>
          </a:xfrm>
        </p:grpSpPr>
        <p:sp>
          <p:nvSpPr>
            <p:cNvPr id="538" name="Google Shape;538;p4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547" name="Google Shape;547;p40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Matrix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Confusão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8" name="Google Shape;548;p40"/>
          <p:cNvPicPr preferRelativeResize="0"/>
          <p:nvPr/>
        </p:nvPicPr>
        <p:blipFill rotWithShape="1">
          <a:blip r:embed="rId4">
            <a:alphaModFix/>
          </a:blip>
          <a:srcRect l="9852" r="8455" b="1302"/>
          <a:stretch/>
        </p:blipFill>
        <p:spPr>
          <a:xfrm>
            <a:off x="2400400" y="0"/>
            <a:ext cx="56762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93" y="1628768"/>
            <a:ext cx="2857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61193" y="4529143"/>
            <a:ext cx="2857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 txBox="1"/>
          <p:nvPr/>
        </p:nvSpPr>
        <p:spPr>
          <a:xfrm>
            <a:off x="4993325" y="4762500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True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40"/>
          <p:cNvSpPr txBox="1"/>
          <p:nvPr/>
        </p:nvSpPr>
        <p:spPr>
          <a:xfrm rot="-5400000">
            <a:off x="1789575" y="1876525"/>
            <a:ext cx="1413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Class</a:t>
            </a:r>
            <a:endParaRPr sz="1500"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875" y="58125"/>
            <a:ext cx="147637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0"/>
              <a:t>Foram escolhidas 10 imagens de teste:</a:t>
            </a:r>
            <a:endParaRPr sz="2100" b="0"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916491" y="-11"/>
            <a:ext cx="2227513" cy="1188952"/>
            <a:chOff x="15219864" y="1390146"/>
            <a:chExt cx="4457700" cy="2380762"/>
          </a:xfrm>
        </p:grpSpPr>
        <p:sp>
          <p:nvSpPr>
            <p:cNvPr id="560" name="Google Shape;560;p41"/>
            <p:cNvSpPr/>
            <p:nvPr/>
          </p:nvSpPr>
          <p:spPr>
            <a:xfrm rot="5400000">
              <a:off x="16610514" y="-504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564" name="Google Shape;564;p41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69" name="Google Shape;569;p41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570" name="Google Shape;570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139590" y="3566537"/>
            <a:ext cx="220213" cy="220081"/>
            <a:chOff x="17410302" y="8989911"/>
            <a:chExt cx="440690" cy="440690"/>
          </a:xfrm>
        </p:grpSpPr>
        <p:sp>
          <p:nvSpPr>
            <p:cNvPr id="573" name="Google Shape;573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575" name="Google Shape;575;p41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576" name="Google Shape;576;p41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578" name="Google Shape;578;p41"/>
          <p:cNvPicPr preferRelativeResize="0"/>
          <p:nvPr/>
        </p:nvPicPr>
        <p:blipFill rotWithShape="1">
          <a:blip r:embed="rId3">
            <a:alphaModFix/>
          </a:blip>
          <a:srcRect b="50546"/>
          <a:stretch/>
        </p:blipFill>
        <p:spPr>
          <a:xfrm>
            <a:off x="594550" y="1411650"/>
            <a:ext cx="3323725" cy="16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1"/>
          <p:cNvPicPr preferRelativeResize="0"/>
          <p:nvPr/>
        </p:nvPicPr>
        <p:blipFill rotWithShape="1">
          <a:blip r:embed="rId4">
            <a:alphaModFix/>
          </a:blip>
          <a:srcRect b="50546"/>
          <a:stretch/>
        </p:blipFill>
        <p:spPr>
          <a:xfrm>
            <a:off x="3918275" y="1411650"/>
            <a:ext cx="3396275" cy="16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550" y="1411650"/>
            <a:ext cx="1613425" cy="173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50" y="3106450"/>
            <a:ext cx="1589656" cy="16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t="49454"/>
          <a:stretch/>
        </p:blipFill>
        <p:spPr>
          <a:xfrm>
            <a:off x="2184200" y="3087725"/>
            <a:ext cx="3347501" cy="173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 rotWithShape="1">
          <a:blip r:embed="rId4">
            <a:alphaModFix/>
          </a:blip>
          <a:srcRect t="49454"/>
          <a:stretch/>
        </p:blipFill>
        <p:spPr>
          <a:xfrm>
            <a:off x="5531700" y="3087725"/>
            <a:ext cx="3396275" cy="17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785575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423388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6" name="Google Shape;586;p41"/>
          <p:cNvSpPr/>
          <p:nvPr/>
        </p:nvSpPr>
        <p:spPr>
          <a:xfrm>
            <a:off x="4050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7" name="Google Shape;587;p41"/>
          <p:cNvSpPr/>
          <p:nvPr/>
        </p:nvSpPr>
        <p:spPr>
          <a:xfrm>
            <a:off x="58030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7408750" y="15220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785575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242340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4050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58030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7408750" y="3203225"/>
            <a:ext cx="392700" cy="363300"/>
          </a:xfrm>
          <a:prstGeom prst="ellipse">
            <a:avLst/>
          </a:prstGeom>
          <a:solidFill>
            <a:srgbClr val="6D9EEB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7408750" y="3203225"/>
            <a:ext cx="5118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42"/>
          <p:cNvGrpSpPr/>
          <p:nvPr/>
        </p:nvGrpSpPr>
        <p:grpSpPr>
          <a:xfrm rot="-5399312">
            <a:off x="8436425" y="-212122"/>
            <a:ext cx="495419" cy="919645"/>
            <a:chOff x="17297222" y="0"/>
            <a:chExt cx="991234" cy="1841500"/>
          </a:xfrm>
        </p:grpSpPr>
        <p:sp>
          <p:nvSpPr>
            <p:cNvPr id="600" name="Google Shape;600;p42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5" name="Google Shape;605;p42"/>
          <p:cNvGrpSpPr/>
          <p:nvPr/>
        </p:nvGrpSpPr>
        <p:grpSpPr>
          <a:xfrm>
            <a:off x="8004023" y="137651"/>
            <a:ext cx="220246" cy="220096"/>
            <a:chOff x="17601057" y="2326970"/>
            <a:chExt cx="440757" cy="440720"/>
          </a:xfrm>
        </p:grpSpPr>
        <p:sp>
          <p:nvSpPr>
            <p:cNvPr id="606" name="Google Shape;606;p42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08" name="Google Shape;608;p42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609" name="Google Shape;609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612" name="Google Shape;612;p4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614" name="Google Shape;614;p42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Setup de configuração </a:t>
            </a:r>
            <a:endParaRPr sz="2800"/>
          </a:p>
        </p:txBody>
      </p:sp>
      <p:pic>
        <p:nvPicPr>
          <p:cNvPr id="615" name="Google Shape;6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033" y="1148777"/>
            <a:ext cx="3415259" cy="379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45267" y="1169600"/>
            <a:ext cx="3507875" cy="37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>
            <a:off x="2481075" y="1899188"/>
            <a:ext cx="1690525" cy="2413488"/>
          </a:xfrm>
          <a:custGeom>
            <a:avLst/>
            <a:gdLst/>
            <a:ahLst/>
            <a:cxnLst/>
            <a:rect l="l" t="t" r="r" b="b"/>
            <a:pathLst>
              <a:path w="67621" h="93755" extrusionOk="0">
                <a:moveTo>
                  <a:pt x="20188" y="0"/>
                </a:moveTo>
                <a:cubicBezTo>
                  <a:pt x="17161" y="6811"/>
                  <a:pt x="15419" y="14577"/>
                  <a:pt x="16161" y="21993"/>
                </a:cubicBezTo>
                <a:cubicBezTo>
                  <a:pt x="17063" y="31002"/>
                  <a:pt x="22434" y="40352"/>
                  <a:pt x="19569" y="48941"/>
                </a:cubicBezTo>
                <a:cubicBezTo>
                  <a:pt x="17488" y="55181"/>
                  <a:pt x="9526" y="57479"/>
                  <a:pt x="5010" y="62261"/>
                </a:cubicBezTo>
                <a:cubicBezTo>
                  <a:pt x="1000" y="66507"/>
                  <a:pt x="-2540" y="76710"/>
                  <a:pt x="2532" y="79607"/>
                </a:cubicBezTo>
                <a:cubicBezTo>
                  <a:pt x="15130" y="86804"/>
                  <a:pt x="30017" y="89426"/>
                  <a:pt x="44349" y="91688"/>
                </a:cubicBezTo>
                <a:cubicBezTo>
                  <a:pt x="51285" y="92783"/>
                  <a:pt x="59929" y="95764"/>
                  <a:pt x="65412" y="91378"/>
                </a:cubicBezTo>
                <a:cubicBezTo>
                  <a:pt x="70520" y="87292"/>
                  <a:pt x="65573" y="77198"/>
                  <a:pt x="61386" y="72173"/>
                </a:cubicBezTo>
                <a:cubicBezTo>
                  <a:pt x="58207" y="68357"/>
                  <a:pt x="51978" y="66232"/>
                  <a:pt x="51164" y="61332"/>
                </a:cubicBezTo>
                <a:cubicBezTo>
                  <a:pt x="50626" y="58095"/>
                  <a:pt x="58035" y="57344"/>
                  <a:pt x="60766" y="5916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8" name="Google Shape;618;p42"/>
          <p:cNvSpPr/>
          <p:nvPr/>
        </p:nvSpPr>
        <p:spPr>
          <a:xfrm>
            <a:off x="6095763" y="2869850"/>
            <a:ext cx="2059800" cy="18741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p42"/>
          <p:cNvSpPr txBox="1"/>
          <p:nvPr/>
        </p:nvSpPr>
        <p:spPr>
          <a:xfrm>
            <a:off x="6095763" y="2470550"/>
            <a:ext cx="1920600" cy="39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Classe - precisão %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0" name="Google Shape;620;p42"/>
          <p:cNvCxnSpPr/>
          <p:nvPr/>
        </p:nvCxnSpPr>
        <p:spPr>
          <a:xfrm rot="10800000" flipH="1">
            <a:off x="3212575" y="1150975"/>
            <a:ext cx="2223000" cy="5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2"/>
          <p:cNvCxnSpPr/>
          <p:nvPr/>
        </p:nvCxnSpPr>
        <p:spPr>
          <a:xfrm>
            <a:off x="3176975" y="1913325"/>
            <a:ext cx="2250600" cy="30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2" name="Google Shape;622;p42"/>
          <p:cNvSpPr/>
          <p:nvPr/>
        </p:nvSpPr>
        <p:spPr>
          <a:xfrm>
            <a:off x="168735" y="1913327"/>
            <a:ext cx="1471392" cy="972000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23" name="Google Shape;623;p42"/>
          <p:cNvCxnSpPr/>
          <p:nvPr/>
        </p:nvCxnSpPr>
        <p:spPr>
          <a:xfrm>
            <a:off x="4069588" y="2567850"/>
            <a:ext cx="1215900" cy="7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42"/>
          <p:cNvCxnSpPr/>
          <p:nvPr/>
        </p:nvCxnSpPr>
        <p:spPr>
          <a:xfrm rot="10800000">
            <a:off x="3858513" y="2568150"/>
            <a:ext cx="969000" cy="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42"/>
          <p:cNvCxnSpPr/>
          <p:nvPr/>
        </p:nvCxnSpPr>
        <p:spPr>
          <a:xfrm flipH="1">
            <a:off x="1654875" y="2470550"/>
            <a:ext cx="10770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6" name="Google Shape;62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" y="2763774"/>
            <a:ext cx="2348774" cy="1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2"/>
          <p:cNvSpPr/>
          <p:nvPr/>
        </p:nvSpPr>
        <p:spPr>
          <a:xfrm>
            <a:off x="4137287" y="3986125"/>
            <a:ext cx="1215864" cy="626184"/>
          </a:xfrm>
          <a:prstGeom prst="cloud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VNC</a:t>
            </a:r>
            <a:endParaRPr sz="23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33" name="Google Shape;633;p43"/>
          <p:cNvSpPr txBox="1"/>
          <p:nvPr/>
        </p:nvSpPr>
        <p:spPr>
          <a:xfrm>
            <a:off x="494925" y="657450"/>
            <a:ext cx="4077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34" name="Google Shape;634;p43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35" name="Google Shape;635;p4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38" name="Google Shape;638;p43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39" name="Google Shape;639;p43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4" name="Google Shape;644;p43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45" name="Google Shape;645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47" name="Google Shape;647;p43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48" name="Google Shape;648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50" name="Google Shape;650;p43"/>
          <p:cNvGrpSpPr/>
          <p:nvPr/>
        </p:nvGrpSpPr>
        <p:grpSpPr>
          <a:xfrm>
            <a:off x="8490972" y="532280"/>
            <a:ext cx="286531" cy="285726"/>
            <a:chOff x="1153437" y="790558"/>
            <a:chExt cx="573406" cy="572139"/>
          </a:xfrm>
        </p:grpSpPr>
        <p:sp>
          <p:nvSpPr>
            <p:cNvPr id="651" name="Google Shape;651;p43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Fomo">
            <a:hlinkClick r:id="" action="ppaction://media"/>
            <a:extLst>
              <a:ext uri="{FF2B5EF4-FFF2-40B4-BE49-F238E27FC236}">
                <a16:creationId xmlns:a16="http://schemas.microsoft.com/office/drawing/2014/main" id="{222FCA3B-C7FA-481B-517E-46B56A040A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2552" y="1151550"/>
            <a:ext cx="6400610" cy="3616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59" name="Google Shape;659;p44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60" name="Google Shape;660;p44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61" name="Google Shape;661;p44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65" name="Google Shape;665;p44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45809" y="737212"/>
            <a:ext cx="220213" cy="220081"/>
            <a:chOff x="279360" y="7433995"/>
            <a:chExt cx="440690" cy="440690"/>
          </a:xfrm>
        </p:grpSpPr>
        <p:sp>
          <p:nvSpPr>
            <p:cNvPr id="671" name="Google Shape;671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3" name="Google Shape;673;p44"/>
          <p:cNvGrpSpPr/>
          <p:nvPr/>
        </p:nvGrpSpPr>
        <p:grpSpPr>
          <a:xfrm>
            <a:off x="8699928" y="4489562"/>
            <a:ext cx="220213" cy="220081"/>
            <a:chOff x="17410302" y="8989911"/>
            <a:chExt cx="440690" cy="440690"/>
          </a:xfrm>
        </p:grpSpPr>
        <p:sp>
          <p:nvSpPr>
            <p:cNvPr id="674" name="Google Shape;674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Google Shape;675;p44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76" name="Google Shape;676;p44"/>
          <p:cNvGrpSpPr/>
          <p:nvPr/>
        </p:nvGrpSpPr>
        <p:grpSpPr>
          <a:xfrm>
            <a:off x="112647" y="865817"/>
            <a:ext cx="286531" cy="285726"/>
            <a:chOff x="1153437" y="790558"/>
            <a:chExt cx="573406" cy="572139"/>
          </a:xfrm>
        </p:grpSpPr>
        <p:sp>
          <p:nvSpPr>
            <p:cNvPr id="677" name="Google Shape;677;p44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2" name="Mídia Online 1" title="Mobilenet">
            <a:hlinkClick r:id="" action="ppaction://media"/>
            <a:extLst>
              <a:ext uri="{FF2B5EF4-FFF2-40B4-BE49-F238E27FC236}">
                <a16:creationId xmlns:a16="http://schemas.microsoft.com/office/drawing/2014/main" id="{788CCF77-5F62-FBCA-0589-6064B99C8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9313" y="1145681"/>
            <a:ext cx="6623093" cy="374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 da Detecção em tempo real</a:t>
            </a:r>
            <a:endParaRPr sz="2800"/>
          </a:p>
        </p:txBody>
      </p:sp>
      <p:sp>
        <p:nvSpPr>
          <p:cNvPr id="685" name="Google Shape;685;p45"/>
          <p:cNvSpPr txBox="1"/>
          <p:nvPr/>
        </p:nvSpPr>
        <p:spPr>
          <a:xfrm>
            <a:off x="494925" y="6574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86" name="Google Shape;686;p45"/>
          <p:cNvGrpSpPr/>
          <p:nvPr/>
        </p:nvGrpSpPr>
        <p:grpSpPr>
          <a:xfrm>
            <a:off x="8300942" y="0"/>
            <a:ext cx="837697" cy="2226175"/>
            <a:chOff x="16611852" y="0"/>
            <a:chExt cx="1676400" cy="4457700"/>
          </a:xfrm>
        </p:grpSpPr>
        <p:sp>
          <p:nvSpPr>
            <p:cNvPr id="687" name="Google Shape;687;p4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0" name="Google Shape;690;p45"/>
          <p:cNvGrpSpPr/>
          <p:nvPr/>
        </p:nvGrpSpPr>
        <p:grpSpPr>
          <a:xfrm>
            <a:off x="-7" y="4175296"/>
            <a:ext cx="511827" cy="961866"/>
            <a:chOff x="-14" y="8360625"/>
            <a:chExt cx="1024269" cy="1926044"/>
          </a:xfrm>
        </p:grpSpPr>
        <p:sp>
          <p:nvSpPr>
            <p:cNvPr id="691" name="Google Shape;691;p4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6" name="Google Shape;696;p45"/>
          <p:cNvGrpSpPr/>
          <p:nvPr/>
        </p:nvGrpSpPr>
        <p:grpSpPr>
          <a:xfrm>
            <a:off x="139596" y="3712537"/>
            <a:ext cx="220213" cy="220081"/>
            <a:chOff x="279360" y="7433995"/>
            <a:chExt cx="440690" cy="440690"/>
          </a:xfrm>
        </p:grpSpPr>
        <p:sp>
          <p:nvSpPr>
            <p:cNvPr id="697" name="Google Shape;697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699" name="Google Shape;699;p45"/>
          <p:cNvGrpSpPr/>
          <p:nvPr/>
        </p:nvGrpSpPr>
        <p:grpSpPr>
          <a:xfrm>
            <a:off x="8666772" y="3932630"/>
            <a:ext cx="286531" cy="285726"/>
            <a:chOff x="1153437" y="790558"/>
            <a:chExt cx="573406" cy="572139"/>
          </a:xfrm>
        </p:grpSpPr>
        <p:sp>
          <p:nvSpPr>
            <p:cNvPr id="700" name="Google Shape;700;p4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02" name="Google Shape;702;p45"/>
          <p:cNvGrpSpPr/>
          <p:nvPr/>
        </p:nvGrpSpPr>
        <p:grpSpPr>
          <a:xfrm>
            <a:off x="8699928" y="4086637"/>
            <a:ext cx="220213" cy="220081"/>
            <a:chOff x="17410302" y="8989911"/>
            <a:chExt cx="440690" cy="440690"/>
          </a:xfrm>
        </p:grpSpPr>
        <p:sp>
          <p:nvSpPr>
            <p:cNvPr id="703" name="Google Shape;703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pic>
        <p:nvPicPr>
          <p:cNvPr id="4" name="Mídia Online 3" title="Yolov5n float32-16-int8">
            <a:hlinkClick r:id="" action="ppaction://media"/>
            <a:extLst>
              <a:ext uri="{FF2B5EF4-FFF2-40B4-BE49-F238E27FC236}">
                <a16:creationId xmlns:a16="http://schemas.microsoft.com/office/drawing/2014/main" id="{994EA2BE-A9A9-4990-3039-33123DDC187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4463" y="1109928"/>
            <a:ext cx="6825877" cy="3856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46"/>
          <p:cNvGrpSpPr/>
          <p:nvPr/>
        </p:nvGrpSpPr>
        <p:grpSpPr>
          <a:xfrm>
            <a:off x="8300162" y="0"/>
            <a:ext cx="837618" cy="2226102"/>
            <a:chOff x="16611852" y="0"/>
            <a:chExt cx="1676400" cy="4457700"/>
          </a:xfrm>
        </p:grpSpPr>
        <p:sp>
          <p:nvSpPr>
            <p:cNvPr id="711" name="Google Shape;711;p4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-7" y="4175158"/>
            <a:ext cx="511779" cy="961835"/>
            <a:chOff x="-14" y="8360625"/>
            <a:chExt cx="1024269" cy="1926044"/>
          </a:xfrm>
        </p:grpSpPr>
        <p:sp>
          <p:nvSpPr>
            <p:cNvPr id="715" name="Google Shape;715;p4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7"/>
                  </a:lnTo>
                  <a:lnTo>
                    <a:pt x="253420" y="581716"/>
                  </a:lnTo>
                  <a:lnTo>
                    <a:pt x="291119" y="608907"/>
                  </a:lnTo>
                  <a:lnTo>
                    <a:pt x="326697" y="639163"/>
                  </a:lnTo>
                  <a:lnTo>
                    <a:pt x="359844" y="672184"/>
                  </a:lnTo>
                  <a:lnTo>
                    <a:pt x="390250" y="707671"/>
                  </a:lnTo>
                  <a:lnTo>
                    <a:pt x="417606" y="745326"/>
                  </a:lnTo>
                  <a:lnTo>
                    <a:pt x="441602" y="784849"/>
                  </a:lnTo>
                  <a:lnTo>
                    <a:pt x="461930" y="825942"/>
                  </a:lnTo>
                  <a:lnTo>
                    <a:pt x="478279" y="868306"/>
                  </a:lnTo>
                  <a:lnTo>
                    <a:pt x="490340" y="911641"/>
                  </a:lnTo>
                  <a:lnTo>
                    <a:pt x="497803" y="955649"/>
                  </a:lnTo>
                  <a:lnTo>
                    <a:pt x="500360" y="1000031"/>
                  </a:lnTo>
                  <a:lnTo>
                    <a:pt x="502895" y="955649"/>
                  </a:lnTo>
                  <a:lnTo>
                    <a:pt x="510296" y="911641"/>
                  </a:lnTo>
                  <a:lnTo>
                    <a:pt x="522259" y="868306"/>
                  </a:lnTo>
                  <a:lnTo>
                    <a:pt x="538479" y="825942"/>
                  </a:lnTo>
                  <a:lnTo>
                    <a:pt x="558649" y="784849"/>
                  </a:lnTo>
                  <a:lnTo>
                    <a:pt x="582466" y="745326"/>
                  </a:lnTo>
                  <a:lnTo>
                    <a:pt x="609623" y="707671"/>
                  </a:lnTo>
                  <a:lnTo>
                    <a:pt x="639817" y="672184"/>
                  </a:lnTo>
                  <a:lnTo>
                    <a:pt x="672742" y="639163"/>
                  </a:lnTo>
                  <a:lnTo>
                    <a:pt x="708092" y="608907"/>
                  </a:lnTo>
                  <a:lnTo>
                    <a:pt x="745563" y="581716"/>
                  </a:lnTo>
                  <a:lnTo>
                    <a:pt x="784850" y="557887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8"/>
                  </a:lnTo>
                  <a:lnTo>
                    <a:pt x="825648" y="537724"/>
                  </a:lnTo>
                  <a:lnTo>
                    <a:pt x="784850" y="557890"/>
                  </a:lnTo>
                  <a:lnTo>
                    <a:pt x="745563" y="581718"/>
                  </a:lnTo>
                  <a:lnTo>
                    <a:pt x="708092" y="608910"/>
                  </a:lnTo>
                  <a:lnTo>
                    <a:pt x="672742" y="639166"/>
                  </a:lnTo>
                  <a:lnTo>
                    <a:pt x="639817" y="672187"/>
                  </a:lnTo>
                  <a:lnTo>
                    <a:pt x="609623" y="707675"/>
                  </a:lnTo>
                  <a:lnTo>
                    <a:pt x="582466" y="745330"/>
                  </a:lnTo>
                  <a:lnTo>
                    <a:pt x="558649" y="784853"/>
                  </a:lnTo>
                  <a:lnTo>
                    <a:pt x="538479" y="825946"/>
                  </a:lnTo>
                  <a:lnTo>
                    <a:pt x="522259" y="868310"/>
                  </a:lnTo>
                  <a:lnTo>
                    <a:pt x="510297" y="911645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5"/>
                  </a:lnTo>
                  <a:lnTo>
                    <a:pt x="478279" y="868310"/>
                  </a:lnTo>
                  <a:lnTo>
                    <a:pt x="461930" y="825946"/>
                  </a:lnTo>
                  <a:lnTo>
                    <a:pt x="441603" y="784853"/>
                  </a:lnTo>
                  <a:lnTo>
                    <a:pt x="417606" y="745330"/>
                  </a:lnTo>
                  <a:lnTo>
                    <a:pt x="390250" y="707675"/>
                  </a:lnTo>
                  <a:lnTo>
                    <a:pt x="359844" y="672187"/>
                  </a:lnTo>
                  <a:lnTo>
                    <a:pt x="326697" y="639166"/>
                  </a:lnTo>
                  <a:lnTo>
                    <a:pt x="291119" y="608910"/>
                  </a:lnTo>
                  <a:lnTo>
                    <a:pt x="253420" y="581718"/>
                  </a:lnTo>
                  <a:lnTo>
                    <a:pt x="213908" y="557890"/>
                  </a:lnTo>
                  <a:lnTo>
                    <a:pt x="172894" y="537724"/>
                  </a:lnTo>
                  <a:lnTo>
                    <a:pt x="130687" y="521518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-14" y="836062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2"/>
                  </a:lnTo>
                  <a:lnTo>
                    <a:pt x="510297" y="88165"/>
                  </a:lnTo>
                  <a:lnTo>
                    <a:pt x="522259" y="131408"/>
                  </a:lnTo>
                  <a:lnTo>
                    <a:pt x="538479" y="173691"/>
                  </a:lnTo>
                  <a:lnTo>
                    <a:pt x="558649" y="214715"/>
                  </a:lnTo>
                  <a:lnTo>
                    <a:pt x="582466" y="254180"/>
                  </a:lnTo>
                  <a:lnTo>
                    <a:pt x="609623" y="291786"/>
                  </a:lnTo>
                  <a:lnTo>
                    <a:pt x="639817" y="327234"/>
                  </a:lnTo>
                  <a:lnTo>
                    <a:pt x="672742" y="360223"/>
                  </a:lnTo>
                  <a:lnTo>
                    <a:pt x="708092" y="390453"/>
                  </a:lnTo>
                  <a:lnTo>
                    <a:pt x="745563" y="417626"/>
                  </a:lnTo>
                  <a:lnTo>
                    <a:pt x="784850" y="441440"/>
                  </a:lnTo>
                  <a:lnTo>
                    <a:pt x="825648" y="461597"/>
                  </a:lnTo>
                  <a:lnTo>
                    <a:pt x="867651" y="477797"/>
                  </a:lnTo>
                  <a:lnTo>
                    <a:pt x="910554" y="489739"/>
                  </a:lnTo>
                  <a:lnTo>
                    <a:pt x="954053" y="497125"/>
                  </a:lnTo>
                  <a:lnTo>
                    <a:pt x="997842" y="499653"/>
                  </a:lnTo>
                  <a:lnTo>
                    <a:pt x="954053" y="502182"/>
                  </a:lnTo>
                  <a:lnTo>
                    <a:pt x="910554" y="509568"/>
                  </a:lnTo>
                  <a:lnTo>
                    <a:pt x="867651" y="521514"/>
                  </a:lnTo>
                  <a:lnTo>
                    <a:pt x="825648" y="537720"/>
                  </a:lnTo>
                  <a:lnTo>
                    <a:pt x="784850" y="557887"/>
                  </a:lnTo>
                  <a:lnTo>
                    <a:pt x="745563" y="581716"/>
                  </a:lnTo>
                  <a:lnTo>
                    <a:pt x="708092" y="608909"/>
                  </a:lnTo>
                  <a:lnTo>
                    <a:pt x="672742" y="639166"/>
                  </a:lnTo>
                  <a:lnTo>
                    <a:pt x="639817" y="672188"/>
                  </a:lnTo>
                  <a:lnTo>
                    <a:pt x="609623" y="707676"/>
                  </a:lnTo>
                  <a:lnTo>
                    <a:pt x="582466" y="745331"/>
                  </a:lnTo>
                  <a:lnTo>
                    <a:pt x="558649" y="784855"/>
                  </a:lnTo>
                  <a:lnTo>
                    <a:pt x="538479" y="825949"/>
                  </a:lnTo>
                  <a:lnTo>
                    <a:pt x="522259" y="868312"/>
                  </a:lnTo>
                  <a:lnTo>
                    <a:pt x="510297" y="911648"/>
                  </a:lnTo>
                  <a:lnTo>
                    <a:pt x="502895" y="955655"/>
                  </a:lnTo>
                  <a:lnTo>
                    <a:pt x="500360" y="1000037"/>
                  </a:lnTo>
                  <a:lnTo>
                    <a:pt x="497804" y="955655"/>
                  </a:lnTo>
                  <a:lnTo>
                    <a:pt x="490340" y="911648"/>
                  </a:lnTo>
                  <a:lnTo>
                    <a:pt x="478279" y="868312"/>
                  </a:lnTo>
                  <a:lnTo>
                    <a:pt x="461930" y="825949"/>
                  </a:lnTo>
                  <a:lnTo>
                    <a:pt x="441603" y="784855"/>
                  </a:lnTo>
                  <a:lnTo>
                    <a:pt x="417606" y="745331"/>
                  </a:lnTo>
                  <a:lnTo>
                    <a:pt x="390250" y="707676"/>
                  </a:lnTo>
                  <a:lnTo>
                    <a:pt x="359844" y="672188"/>
                  </a:lnTo>
                  <a:lnTo>
                    <a:pt x="326697" y="639166"/>
                  </a:lnTo>
                  <a:lnTo>
                    <a:pt x="291119" y="608909"/>
                  </a:lnTo>
                  <a:lnTo>
                    <a:pt x="253420" y="581716"/>
                  </a:lnTo>
                  <a:lnTo>
                    <a:pt x="213908" y="557887"/>
                  </a:lnTo>
                  <a:lnTo>
                    <a:pt x="172894" y="537720"/>
                  </a:lnTo>
                  <a:lnTo>
                    <a:pt x="130687" y="521514"/>
                  </a:lnTo>
                  <a:lnTo>
                    <a:pt x="87595" y="509568"/>
                  </a:lnTo>
                  <a:lnTo>
                    <a:pt x="43930" y="502182"/>
                  </a:lnTo>
                  <a:lnTo>
                    <a:pt x="0" y="499653"/>
                  </a:lnTo>
                  <a:lnTo>
                    <a:pt x="43930" y="497125"/>
                  </a:lnTo>
                  <a:lnTo>
                    <a:pt x="87595" y="489739"/>
                  </a:lnTo>
                  <a:lnTo>
                    <a:pt x="130687" y="477797"/>
                  </a:lnTo>
                  <a:lnTo>
                    <a:pt x="172894" y="461597"/>
                  </a:lnTo>
                  <a:lnTo>
                    <a:pt x="213908" y="441440"/>
                  </a:lnTo>
                  <a:lnTo>
                    <a:pt x="253420" y="417626"/>
                  </a:lnTo>
                  <a:lnTo>
                    <a:pt x="291119" y="390453"/>
                  </a:lnTo>
                  <a:lnTo>
                    <a:pt x="326697" y="360223"/>
                  </a:lnTo>
                  <a:lnTo>
                    <a:pt x="359844" y="327234"/>
                  </a:lnTo>
                  <a:lnTo>
                    <a:pt x="390250" y="291786"/>
                  </a:lnTo>
                  <a:lnTo>
                    <a:pt x="417606" y="254180"/>
                  </a:lnTo>
                  <a:lnTo>
                    <a:pt x="441603" y="214715"/>
                  </a:lnTo>
                  <a:lnTo>
                    <a:pt x="461930" y="173691"/>
                  </a:lnTo>
                  <a:lnTo>
                    <a:pt x="478279" y="131408"/>
                  </a:lnTo>
                  <a:lnTo>
                    <a:pt x="490340" y="88165"/>
                  </a:lnTo>
                  <a:lnTo>
                    <a:pt x="497804" y="44262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0" name="Google Shape;720;p46"/>
          <p:cNvGrpSpPr/>
          <p:nvPr/>
        </p:nvGrpSpPr>
        <p:grpSpPr>
          <a:xfrm>
            <a:off x="139583" y="3712414"/>
            <a:ext cx="220192" cy="220073"/>
            <a:chOff x="279360" y="7433995"/>
            <a:chExt cx="440690" cy="440690"/>
          </a:xfrm>
        </p:grpSpPr>
        <p:sp>
          <p:nvSpPr>
            <p:cNvPr id="721" name="Google Shape;721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23" name="Google Shape;723;p46"/>
          <p:cNvGrpSpPr/>
          <p:nvPr/>
        </p:nvGrpSpPr>
        <p:grpSpPr>
          <a:xfrm>
            <a:off x="8699110" y="4489413"/>
            <a:ext cx="220192" cy="220073"/>
            <a:chOff x="17410302" y="8989911"/>
            <a:chExt cx="440690" cy="440690"/>
          </a:xfrm>
        </p:grpSpPr>
        <p:sp>
          <p:nvSpPr>
            <p:cNvPr id="724" name="Google Shape;724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26" name="Google Shape;726;p46"/>
          <p:cNvSpPr txBox="1"/>
          <p:nvPr/>
        </p:nvSpPr>
        <p:spPr>
          <a:xfrm>
            <a:off x="494925" y="695050"/>
            <a:ext cx="7806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próximos resultados são apenas dos dois melhores modelos, em quesitos de: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Baixo consumo de memória, RAM e CPU;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tempo de inferência e maior FPS;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valor de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com consistência;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FOMO não apresenta métrica de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pois é necessário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boxes, a métrica requer, IoU, Precisão, Recall, F1-score e acurácia. FOMO gera </a:t>
            </a:r>
            <a:r>
              <a:rPr lang="pt-BR" sz="19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centróides</a:t>
            </a:r>
            <a:r>
              <a:rPr lang="pt-BR" sz="19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9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6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Observação</a:t>
            </a:r>
            <a:endParaRPr sz="28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395" y="1144750"/>
            <a:ext cx="2286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7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35" name="Google Shape;735;p47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</a:t>
            </a:r>
            <a:r>
              <a:rPr lang="pt-BR" sz="27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Recall</a:t>
            </a: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00" y="0"/>
            <a:ext cx="5089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1"/>
          <p:cNvGrpSpPr/>
          <p:nvPr/>
        </p:nvGrpSpPr>
        <p:grpSpPr>
          <a:xfrm rot="5400000">
            <a:off x="7463782" y="3464800"/>
            <a:ext cx="1118411" cy="2226102"/>
            <a:chOff x="10170007" y="0"/>
            <a:chExt cx="2238375" cy="4457700"/>
          </a:xfrm>
        </p:grpSpPr>
        <p:sp>
          <p:nvSpPr>
            <p:cNvPr id="140" name="Google Shape;140;p21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036ECF-49BC-A91A-7326-539CE8794622}"/>
              </a:ext>
            </a:extLst>
          </p:cNvPr>
          <p:cNvSpPr txBox="1"/>
          <p:nvPr/>
        </p:nvSpPr>
        <p:spPr>
          <a:xfrm>
            <a:off x="402544" y="1060518"/>
            <a:ext cx="50145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controle marítimo é vital para a segurança, comércio, nacional e global. E devido à vastidão e complexidade do oceano representa um desafio para a monitorização. 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sz="1400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sz="1400" dirty="0">
                <a:solidFill>
                  <a:schemeClr val="dk1"/>
                </a:solidFill>
              </a:rPr>
              <a:t>Um dos principais desafios é a seleção da arquitetura certa para a tarefa. Isto porque há muitas arquiteturas diferentes por onde escolher, cada uma com os seus pontos fortes e fracos para tarefas específicas.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pt-BR" dirty="0">
              <a:solidFill>
                <a:schemeClr val="dk1"/>
              </a:solidFill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pt-BR" dirty="0">
                <a:solidFill>
                  <a:schemeClr val="dk1"/>
                </a:solidFill>
              </a:rPr>
              <a:t>O outro ponto, junto a este acima, é o custo desta arquitetura, englobando todo projeto. Verificando se é robusta suficiente para a tarefa, mas também leve o suficiente para ser embarcada em dispositivos com poucos recursos, como memória, energia e processamento.</a:t>
            </a:r>
          </a:p>
        </p:txBody>
      </p:sp>
      <p:pic>
        <p:nvPicPr>
          <p:cNvPr id="6" name="Google Shape;341;p29">
            <a:extLst>
              <a:ext uri="{FF2B5EF4-FFF2-40B4-BE49-F238E27FC236}">
                <a16:creationId xmlns:a16="http://schemas.microsoft.com/office/drawing/2014/main" id="{F1382628-2B82-9B3C-289E-70B0B72459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674" y="3985990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9;p33">
            <a:extLst>
              <a:ext uri="{FF2B5EF4-FFF2-40B4-BE49-F238E27FC236}">
                <a16:creationId xmlns:a16="http://schemas.microsoft.com/office/drawing/2014/main" id="{59D58F60-C248-2B0B-2E1F-F36A11CAE5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25245" y="3912287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D2257B-0961-AECA-C7CA-227BFAA8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C03A7-2F5E-EA26-18B1-FD98D202F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20" y="-81554"/>
            <a:ext cx="738770" cy="948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4BAEC4E-C24A-3F1F-0903-33235E052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722" y="1348079"/>
            <a:ext cx="3999659" cy="2230004"/>
          </a:xfrm>
          <a:prstGeom prst="rect">
            <a:avLst/>
          </a:prstGeom>
        </p:spPr>
      </p:pic>
      <p:sp>
        <p:nvSpPr>
          <p:cNvPr id="20" name="Google Shape;163;p22">
            <a:extLst>
              <a:ext uri="{FF2B5EF4-FFF2-40B4-BE49-F238E27FC236}">
                <a16:creationId xmlns:a16="http://schemas.microsoft.com/office/drawing/2014/main" id="{30B4D92B-57F7-6FA8-6507-15CD6997F224}"/>
              </a:ext>
            </a:extLst>
          </p:cNvPr>
          <p:cNvSpPr txBox="1">
            <a:spLocks/>
          </p:cNvSpPr>
          <p:nvPr/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Objetivos do projeto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0B89BF-DD7D-5D61-070A-3EA45347F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599" y="550625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3615818"/>
            <a:ext cx="1527340" cy="152768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Resultado</a:t>
            </a:r>
            <a:endParaRPr sz="280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95038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Curva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vs Recall</a:t>
            </a:r>
            <a:endParaRPr sz="2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4" name="Google Shape;7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025" y="2"/>
            <a:ext cx="6837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C81D153-7484-1024-0B5F-1FAB9DE7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403" y="1085056"/>
            <a:ext cx="2655665" cy="195509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EB0E6F-DB78-0381-F6D4-A10A70081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9" y="3116673"/>
            <a:ext cx="2512955" cy="186395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3B56D52-59E1-D601-3E1B-4DE0F34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947" y="1094850"/>
            <a:ext cx="2512956" cy="19459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CBCA3B-7C14-601C-A29E-F1B87086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925" y="1094850"/>
            <a:ext cx="2585522" cy="1945297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0A8BEFD-F305-BBDC-9191-D5A86A2B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293" y="3116673"/>
            <a:ext cx="2856835" cy="1865206"/>
          </a:xfrm>
          <a:prstGeom prst="rect">
            <a:avLst/>
          </a:prstGeom>
        </p:spPr>
      </p:pic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8E39FF-0897-415E-4FB4-574C8FCFB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5307" y="3126368"/>
            <a:ext cx="2580054" cy="1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3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04F729-9BD1-F2CA-A5BF-7AA22B82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3339646" y="1061182"/>
            <a:ext cx="2531908" cy="19744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ED863AD-1775-B8A3-8597-F26C5439E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/>
          <a:stretch/>
        </p:blipFill>
        <p:spPr>
          <a:xfrm>
            <a:off x="6018501" y="1061181"/>
            <a:ext cx="2724597" cy="193803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99F6CEB-BDF0-921B-BF7B-E9F7AC66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3"/>
          <a:stretch/>
        </p:blipFill>
        <p:spPr>
          <a:xfrm>
            <a:off x="3615101" y="3070135"/>
            <a:ext cx="2751975" cy="17818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B9C448A-170F-7F5B-E7C9-B7765E5D8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15"/>
          <a:stretch/>
        </p:blipFill>
        <p:spPr>
          <a:xfrm>
            <a:off x="487974" y="1061181"/>
            <a:ext cx="2720055" cy="193803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994EA02D-1B1E-EFDE-57CA-505440269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"/>
          <a:stretch/>
        </p:blipFill>
        <p:spPr>
          <a:xfrm>
            <a:off x="6463434" y="3074350"/>
            <a:ext cx="2566266" cy="1780507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7955AB9-1E47-8AE1-A2F3-9A85E13743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51"/>
          <a:stretch/>
        </p:blipFill>
        <p:spPr>
          <a:xfrm>
            <a:off x="1060675" y="3070135"/>
            <a:ext cx="2465653" cy="1781835"/>
          </a:xfrm>
          <a:prstGeom prst="rect">
            <a:avLst/>
          </a:prstGeom>
        </p:spPr>
      </p:pic>
      <p:pic>
        <p:nvPicPr>
          <p:cNvPr id="45" name="Google Shape;741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05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float32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YoloDetect_10class_raspberry">
            <a:hlinkClick r:id="" action="ppaction://media"/>
            <a:extLst>
              <a:ext uri="{FF2B5EF4-FFF2-40B4-BE49-F238E27FC236}">
                <a16:creationId xmlns:a16="http://schemas.microsoft.com/office/drawing/2014/main" id="{547B8048-14D4-9439-9C92-023D6309CD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00477" y="1000963"/>
            <a:ext cx="7061888" cy="39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5" y="657450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– IoU e Thres - 0.5 – </a:t>
            </a:r>
            <a:r>
              <a:rPr lang="pt-BR" sz="1500" b="1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raspberry</a:t>
            </a: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pi 4 – float16</a:t>
            </a:r>
            <a:endParaRPr sz="15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" name="Google Shape;741;p48">
            <a:extLst>
              <a:ext uri="{FF2B5EF4-FFF2-40B4-BE49-F238E27FC236}">
                <a16:creationId xmlns:a16="http://schemas.microsoft.com/office/drawing/2014/main" id="{CA2CFCEB-EDD9-0AAE-14A9-FF1456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ídia Online 3" title="DetectionYolov5n_fp16_10class">
            <a:hlinkClick r:id="" action="ppaction://media"/>
            <a:extLst>
              <a:ext uri="{FF2B5EF4-FFF2-40B4-BE49-F238E27FC236}">
                <a16:creationId xmlns:a16="http://schemas.microsoft.com/office/drawing/2014/main" id="{9FAC8309-0BFC-A90B-D730-6CAE8A8308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76700" y="1094850"/>
            <a:ext cx="6990600" cy="39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Resultados em Múltiplas Detecções</a:t>
            </a:r>
            <a:endParaRPr sz="2800" dirty="0"/>
          </a:p>
        </p:txBody>
      </p:sp>
      <p:sp>
        <p:nvSpPr>
          <p:cNvPr id="743" name="Google Shape;743;p48"/>
          <p:cNvSpPr txBox="1"/>
          <p:nvPr/>
        </p:nvSpPr>
        <p:spPr>
          <a:xfrm>
            <a:off x="494925" y="657450"/>
            <a:ext cx="1811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775;p52">
            <a:extLst>
              <a:ext uri="{FF2B5EF4-FFF2-40B4-BE49-F238E27FC236}">
                <a16:creationId xmlns:a16="http://schemas.microsoft.com/office/drawing/2014/main" id="{A5162502-6798-8FD3-B720-554A5A9E57DD}"/>
              </a:ext>
            </a:extLst>
          </p:cNvPr>
          <p:cNvSpPr txBox="1"/>
          <p:nvPr/>
        </p:nvSpPr>
        <p:spPr>
          <a:xfrm>
            <a:off x="494924" y="657450"/>
            <a:ext cx="8359963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 SSD FPN LITE 320x320 - IoU e Thres - 0.5 - local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" name="Google Shape;7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7" y="4161085"/>
            <a:ext cx="981636" cy="9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Mídia Online 2" title="MobileNetLocalDetection_Results_10class">
            <a:hlinkClick r:id="" action="ppaction://media"/>
            <a:extLst>
              <a:ext uri="{FF2B5EF4-FFF2-40B4-BE49-F238E27FC236}">
                <a16:creationId xmlns:a16="http://schemas.microsoft.com/office/drawing/2014/main" id="{CF9DEA7B-8305-7A0D-C366-87057E074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82299" y="988497"/>
            <a:ext cx="7185212" cy="40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Desempenho dos modelos em partes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766" name="Google Shape;766;p51"/>
          <p:cNvSpPr txBox="1"/>
          <p:nvPr/>
        </p:nvSpPr>
        <p:spPr>
          <a:xfrm>
            <a:off x="0" y="1084200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Precisão, acurácia, f1-score, recall e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 inferência e FPS: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 e RAM: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31" y="1793206"/>
            <a:ext cx="3721138" cy="27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5712494" y="1072465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do Modelo: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51"/>
          <p:cNvSpPr txBox="1"/>
          <p:nvPr/>
        </p:nvSpPr>
        <p:spPr>
          <a:xfrm>
            <a:off x="5593025" y="2313738"/>
            <a:ext cx="439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em tempo Real: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Desenvolvedores e Comunidade: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Yolov5n (1°)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 SSD (2°)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(3°)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403;p32">
            <a:extLst>
              <a:ext uri="{FF2B5EF4-FFF2-40B4-BE49-F238E27FC236}">
                <a16:creationId xmlns:a16="http://schemas.microsoft.com/office/drawing/2014/main" id="{CFFCAFC7-9F82-157B-EDC9-CEC1EE590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333" y="1216225"/>
            <a:ext cx="2065097" cy="14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022562-6E68-0AB2-1A8E-63C3E9D9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93" y="2687064"/>
            <a:ext cx="1167993" cy="7786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DA6A31-5C04-23E9-EE91-7AA8909A6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397" y="3074327"/>
            <a:ext cx="951028" cy="4755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ctrTitle"/>
          </p:nvPr>
        </p:nvSpPr>
        <p:spPr>
          <a:xfrm>
            <a:off x="812626" y="591375"/>
            <a:ext cx="64059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Desempenho dos modelos em partes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775" name="Google Shape;775;p52"/>
          <p:cNvSpPr txBox="1"/>
          <p:nvPr/>
        </p:nvSpPr>
        <p:spPr>
          <a:xfrm>
            <a:off x="709650" y="1084200"/>
            <a:ext cx="6177900" cy="33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Portanto o melhor modelo atual para se desenvolver é o Yolov5n, devido ao seu tamanho e desempenho. Sendo que o treinamento foi não foi tão robusto, com base de dados de onze mil imagens.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A grande comunidade de desenvolvedores que auxiliam nas dúvidas e questionamentos para melhoramento do modelo e desempenho.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+mn-lt"/>
                <a:ea typeface="Trebuchet MS"/>
                <a:cs typeface="Trebuchet MS"/>
                <a:sym typeface="Trebuchet MS"/>
              </a:rPr>
              <a:t>Veja os vídeos, as imagens de múltiplas detecções, a velocidade com que o float16 desempenha é bem próximo ao que o tflite int8 do MobilenetV2 SSD FPN lite 320x320 desempenha, a diferença é a precisão e sua consistência.</a:t>
            </a:r>
            <a:endParaRPr sz="1600" dirty="0">
              <a:solidFill>
                <a:schemeClr val="dk1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F3531A-DF13-1341-0396-D974C5CA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0" y="4374981"/>
            <a:ext cx="477197" cy="519748"/>
          </a:xfrm>
          <a:prstGeom prst="rect">
            <a:avLst/>
          </a:prstGeom>
        </p:spPr>
      </p:pic>
      <p:pic>
        <p:nvPicPr>
          <p:cNvPr id="11" name="Google Shape;7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05" y="2875229"/>
            <a:ext cx="3272200" cy="25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3;p32">
            <a:extLst>
              <a:ext uri="{FF2B5EF4-FFF2-40B4-BE49-F238E27FC236}">
                <a16:creationId xmlns:a16="http://schemas.microsoft.com/office/drawing/2014/main" id="{442CF86D-B670-07B3-BF0D-8956ADE415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87" y="2694494"/>
            <a:ext cx="1396347" cy="95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C0B018-B1ED-7309-F11B-DCD274E94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226" y="3756861"/>
            <a:ext cx="981711" cy="6544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90F839-2B47-947B-AFCC-7CB1FF579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425" y="4143281"/>
            <a:ext cx="799351" cy="399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174875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1" name="Google Shape;751;p49"/>
          <p:cNvSpPr txBox="1"/>
          <p:nvPr/>
        </p:nvSpPr>
        <p:spPr>
          <a:xfrm>
            <a:off x="494925" y="657450"/>
            <a:ext cx="631601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aumentar o desempenho em quesitos como, maior precisão, menor tempo de inferência, maior quantidade de FPS, enfim é interessante: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Aumentar a base de dados, obtendo mais imagens originais;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outros hiper parâmetros de acordo com o tamanho da base de dados;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um Acelerador USB Coral como exemplo, ASIC (Edge TPU), especializado para a aceleração da aprendizagem da máquina (ML) inferindo cálculos. Com 4 trilhões de operações por segundo, utilizando apenas 2 Watts de potência. Obtendo mais do que o dobro de frames por segundo comparado com modelo sem acelerador.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Testar mais um outro modelo, como EfficientDet DX lite, Squeeze Net ou MobileNetV3small algo desde que seja, Open Source.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68396" y="2267900"/>
            <a:ext cx="3050475" cy="27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0"/>
          <p:cNvSpPr txBox="1">
            <a:spLocks noGrp="1"/>
          </p:cNvSpPr>
          <p:nvPr>
            <p:ph type="title" idx="4294967295"/>
          </p:nvPr>
        </p:nvSpPr>
        <p:spPr>
          <a:xfrm>
            <a:off x="494925" y="220050"/>
            <a:ext cx="699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Trabalhos futuros</a:t>
            </a:r>
            <a:endParaRPr sz="2800" dirty="0"/>
          </a:p>
        </p:txBody>
      </p:sp>
      <p:sp>
        <p:nvSpPr>
          <p:cNvPr id="758" name="Google Shape;758;p50"/>
          <p:cNvSpPr txBox="1"/>
          <p:nvPr/>
        </p:nvSpPr>
        <p:spPr>
          <a:xfrm>
            <a:off x="489936" y="686128"/>
            <a:ext cx="61779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Otimização de Código. Refatorar o código do modelo para implementar técnicas como otimização de laços e uso de bibliotecas otimizadas, reduzindo o tempo de execução e o consumo de recursos.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Pré processamento de imagens. Preparar as imagens de entrada com técnicas como filtragem, melhoramento de DPI e normalização para melhorar a qualidade dos dados e facilitar a extração de características pelo modelo.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Averiguar uma aplicação junto a detecção em tempo real como a velocidade das embarcações estabelecendo limites ou a distância entre elas, avaliando a possível colisão.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Utilizar algum software para visualização das detecções em tempo real, com comunicação MQTT, com visualização através do streamlit ou flask dashboard, através do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ou algo similar.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9" name="Google Shape;7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0" y="21175"/>
            <a:ext cx="2568100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536">
            <a:off x="-71436" y="739394"/>
            <a:ext cx="1122745" cy="166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21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Atuais na Computação de borda e Visão computacional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4" name="Google Shape;164;p22"/>
          <p:cNvSpPr txBox="1"/>
          <p:nvPr/>
        </p:nvSpPr>
        <p:spPr>
          <a:xfrm rot="355">
            <a:off x="694347" y="15655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Modelos complexos, redução de custos e desenvolvedores de soluções são escassos.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e vigilância, com problemas devido a falha humana, tecnologias ultrapassadas, sistemas antigos e muito complexos e muito custosos.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Verificação de limites de velocidade, controle de tráfego marítimo, localização e área de trabalho.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975661" y="2975165"/>
            <a:ext cx="2225489" cy="211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9536">
            <a:off x="88152" y="661247"/>
            <a:ext cx="1122745" cy="1662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8;p50">
            <a:extLst>
              <a:ext uri="{FF2B5EF4-FFF2-40B4-BE49-F238E27FC236}">
                <a16:creationId xmlns:a16="http://schemas.microsoft.com/office/drawing/2014/main" id="{DE3FA631-938E-11F0-7CBF-8744F670543F}"/>
              </a:ext>
            </a:extLst>
          </p:cNvPr>
          <p:cNvSpPr txBox="1"/>
          <p:nvPr/>
        </p:nvSpPr>
        <p:spPr>
          <a:xfrm>
            <a:off x="1314966" y="1000003"/>
            <a:ext cx="5923210" cy="366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Todo código do projeto, notebook, dados, imagens, estão presentes no meu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GitHub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Como referência foi usado informações do GitHub, e outros artigos e links do Tensorflow, ModelZoo, EdjeEletronics e Ultralitcs.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veio através do Eduardo Teixeira, com Roboflow, modificada com data augmentation como mencionei.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placa utilizada no projeto, Raspberry Pi 4 Model B, é emprestada pelo INATEL. A câmera é de autoria própria.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 códigos, notebooks, foram todos manipulados para alcançar os resultados, alguns foram reutilizados, pois já existiam.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341;p29">
            <a:extLst>
              <a:ext uri="{FF2B5EF4-FFF2-40B4-BE49-F238E27FC236}">
                <a16:creationId xmlns:a16="http://schemas.microsoft.com/office/drawing/2014/main" id="{DDBF3D01-B131-610C-6A9A-F0968B944E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903" y="4084029"/>
            <a:ext cx="1351197" cy="118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29;p33">
            <a:extLst>
              <a:ext uri="{FF2B5EF4-FFF2-40B4-BE49-F238E27FC236}">
                <a16:creationId xmlns:a16="http://schemas.microsoft.com/office/drawing/2014/main" id="{E32083F8-FCF2-D95C-F40C-A6DAFE7224B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211166" y="-412430"/>
            <a:ext cx="1527350" cy="13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2EA54-0AC8-6C1D-4BBF-48F5ACB3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028" y="-14110"/>
            <a:ext cx="1867099" cy="16257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BFBCD6-975D-3FB5-B9EB-55E35C4EB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1538" y="1617552"/>
            <a:ext cx="2332459" cy="13004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3846B1-452E-4B68-8230-6634A1D3B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73856"/>
            <a:ext cx="1435332" cy="1593117"/>
          </a:xfrm>
          <a:prstGeom prst="rect">
            <a:avLst/>
          </a:prstGeom>
        </p:spPr>
      </p:pic>
      <p:sp>
        <p:nvSpPr>
          <p:cNvPr id="8" name="Google Shape;788;p53">
            <a:extLst>
              <a:ext uri="{FF2B5EF4-FFF2-40B4-BE49-F238E27FC236}">
                <a16:creationId xmlns:a16="http://schemas.microsoft.com/office/drawing/2014/main" id="{26E00472-AAE1-41A5-EB69-3D7080354F00}"/>
              </a:ext>
            </a:extLst>
          </p:cNvPr>
          <p:cNvSpPr txBox="1">
            <a:spLocks/>
          </p:cNvSpPr>
          <p:nvPr/>
        </p:nvSpPr>
        <p:spPr>
          <a:xfrm>
            <a:off x="1835102" y="316483"/>
            <a:ext cx="5473796" cy="68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dirty="0">
                <a:solidFill>
                  <a:srgbClr val="36D636"/>
                </a:solidFill>
              </a:rPr>
              <a:t>Dados e Notas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94947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53"/>
          <p:cNvGrpSpPr/>
          <p:nvPr/>
        </p:nvGrpSpPr>
        <p:grpSpPr>
          <a:xfrm>
            <a:off x="8844804" y="2"/>
            <a:ext cx="292850" cy="316157"/>
            <a:chOff x="17701893" y="4"/>
            <a:chExt cx="586106" cy="633095"/>
          </a:xfrm>
        </p:grpSpPr>
        <p:sp>
          <p:nvSpPr>
            <p:cNvPr id="783" name="Google Shape;783;p53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4" name="Google Shape;784;p53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785" name="Google Shape;785;p53"/>
          <p:cNvGrpSpPr/>
          <p:nvPr/>
        </p:nvGrpSpPr>
        <p:grpSpPr>
          <a:xfrm>
            <a:off x="556533" y="4274399"/>
            <a:ext cx="326163" cy="324720"/>
            <a:chOff x="1113839" y="8559353"/>
            <a:chExt cx="652780" cy="650242"/>
          </a:xfrm>
        </p:grpSpPr>
        <p:sp>
          <p:nvSpPr>
            <p:cNvPr id="786" name="Google Shape;786;p53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788" name="Google Shape;788;p53"/>
          <p:cNvSpPr txBox="1">
            <a:spLocks noGrp="1"/>
          </p:cNvSpPr>
          <p:nvPr>
            <p:ph type="title"/>
          </p:nvPr>
        </p:nvSpPr>
        <p:spPr>
          <a:xfrm>
            <a:off x="1957953" y="2106750"/>
            <a:ext cx="52281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36D636"/>
                </a:solidFill>
              </a:rPr>
              <a:t>Perguntas ?!</a:t>
            </a:r>
            <a:endParaRPr sz="6000" dirty="0"/>
          </a:p>
        </p:txBody>
      </p:sp>
      <p:grpSp>
        <p:nvGrpSpPr>
          <p:cNvPr id="789" name="Google Shape;789;p53"/>
          <p:cNvGrpSpPr/>
          <p:nvPr/>
        </p:nvGrpSpPr>
        <p:grpSpPr>
          <a:xfrm>
            <a:off x="359" y="0"/>
            <a:ext cx="1118411" cy="2226102"/>
            <a:chOff x="719" y="0"/>
            <a:chExt cx="2238375" cy="4457700"/>
          </a:xfrm>
        </p:grpSpPr>
        <p:sp>
          <p:nvSpPr>
            <p:cNvPr id="790" name="Google Shape;790;p53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2806" y="3613908"/>
            <a:ext cx="769103" cy="1527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54"/>
          <p:cNvGrpSpPr/>
          <p:nvPr/>
        </p:nvGrpSpPr>
        <p:grpSpPr>
          <a:xfrm>
            <a:off x="8845636" y="2"/>
            <a:ext cx="292877" cy="316168"/>
            <a:chOff x="17701893" y="4"/>
            <a:chExt cx="586106" cy="633095"/>
          </a:xfrm>
        </p:grpSpPr>
        <p:sp>
          <p:nvSpPr>
            <p:cNvPr id="799" name="Google Shape;799;p5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801" name="Google Shape;801;p54"/>
          <p:cNvGrpSpPr/>
          <p:nvPr/>
        </p:nvGrpSpPr>
        <p:grpSpPr>
          <a:xfrm>
            <a:off x="556585" y="4274541"/>
            <a:ext cx="326194" cy="324731"/>
            <a:chOff x="1113839" y="8559353"/>
            <a:chExt cx="652780" cy="650242"/>
          </a:xfrm>
        </p:grpSpPr>
        <p:sp>
          <p:nvSpPr>
            <p:cNvPr id="802" name="Google Shape;802;p54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4" name="Google Shape;804;p54"/>
          <p:cNvSpPr txBox="1">
            <a:spLocks noGrp="1"/>
          </p:cNvSpPr>
          <p:nvPr>
            <p:ph type="title"/>
          </p:nvPr>
        </p:nvSpPr>
        <p:spPr>
          <a:xfrm>
            <a:off x="1118867" y="316175"/>
            <a:ext cx="40212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36D636"/>
                </a:solidFill>
              </a:rPr>
              <a:t>Agradeço!</a:t>
            </a:r>
            <a:endParaRPr sz="6000"/>
          </a:p>
        </p:txBody>
      </p:sp>
      <p:grpSp>
        <p:nvGrpSpPr>
          <p:cNvPr id="805" name="Google Shape;805;p54"/>
          <p:cNvGrpSpPr/>
          <p:nvPr/>
        </p:nvGrpSpPr>
        <p:grpSpPr>
          <a:xfrm>
            <a:off x="359" y="0"/>
            <a:ext cx="1118516" cy="2226175"/>
            <a:chOff x="719" y="0"/>
            <a:chExt cx="2238375" cy="4457700"/>
          </a:xfrm>
        </p:grpSpPr>
        <p:sp>
          <p:nvSpPr>
            <p:cNvPr id="806" name="Google Shape;806;p5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1782635" y="3449472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1782630" y="3449437"/>
              <a:ext cx="304164" cy="304164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809" name="Google Shape;809;p54"/>
          <p:cNvSpPr txBox="1"/>
          <p:nvPr/>
        </p:nvSpPr>
        <p:spPr>
          <a:xfrm>
            <a:off x="1118866" y="1490549"/>
            <a:ext cx="4319545" cy="244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Telefone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contato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+55 35 99725-3305</a:t>
            </a: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endParaRPr lang="pt-BR"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Email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hyago.silva@mtel.Inatel.br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GitHub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https://github.com/HyAgOsK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LinkedIn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https://www.linkedin.com/in/hyagovieira/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29210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SzPts val="1000"/>
              <a:buFont typeface="Trebuchet MS"/>
              <a:buChar char="●"/>
            </a:pPr>
            <a:r>
              <a:rPr lang="pt-BR" sz="1200" b="1" i="1" dirty="0">
                <a:latin typeface="Trebuchet MS"/>
                <a:ea typeface="Trebuchet MS"/>
                <a:cs typeface="Trebuchet MS"/>
                <a:sym typeface="Trebuchet MS"/>
              </a:rPr>
              <a:t>Lattes</a:t>
            </a:r>
            <a:r>
              <a:rPr lang="pt-BR" sz="1200" i="1" dirty="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pt-BR" sz="1200" i="1" u="sng" dirty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https://lattes.cnpq.br/5278881297168482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0" name="Google Shape;810;p54"/>
          <p:cNvPicPr preferRelativeResize="0"/>
          <p:nvPr/>
        </p:nvPicPr>
        <p:blipFill rotWithShape="1">
          <a:blip r:embed="rId7">
            <a:alphaModFix/>
          </a:blip>
          <a:srcRect l="13867" t="2458"/>
          <a:stretch/>
        </p:blipFill>
        <p:spPr>
          <a:xfrm>
            <a:off x="5438412" y="1246175"/>
            <a:ext cx="2128500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2"/>
          <p:cNvGrpSpPr/>
          <p:nvPr/>
        </p:nvGrpSpPr>
        <p:grpSpPr>
          <a:xfrm>
            <a:off x="0" y="4878876"/>
            <a:ext cx="288090" cy="258443"/>
            <a:chOff x="0" y="9769798"/>
            <a:chExt cx="576580" cy="517525"/>
          </a:xfrm>
        </p:grpSpPr>
        <p:sp>
          <p:nvSpPr>
            <p:cNvPr id="158" name="Google Shape;158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168721" y="375361"/>
            <a:ext cx="326163" cy="324733"/>
            <a:chOff x="337676" y="751648"/>
            <a:chExt cx="652780" cy="650267"/>
          </a:xfrm>
        </p:grpSpPr>
        <p:sp>
          <p:nvSpPr>
            <p:cNvPr id="161" name="Google Shape;161;p22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694350" y="550625"/>
            <a:ext cx="5524915" cy="1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Projeto e Solução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66D2C9-32C4-E095-13CB-436DFE40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3" y="-285501"/>
            <a:ext cx="2658254" cy="2314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F6BB8BF-3BC1-C75F-957B-8C51AB91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53" y="1606725"/>
            <a:ext cx="3115626" cy="1737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00DA1E-1411-2C00-B718-1EB7E296D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634" y="3343838"/>
            <a:ext cx="1435332" cy="1593117"/>
          </a:xfrm>
          <a:prstGeom prst="rect">
            <a:avLst/>
          </a:prstGeom>
        </p:spPr>
      </p:pic>
      <p:sp>
        <p:nvSpPr>
          <p:cNvPr id="7" name="Google Shape;164;p22">
            <a:extLst>
              <a:ext uri="{FF2B5EF4-FFF2-40B4-BE49-F238E27FC236}">
                <a16:creationId xmlns:a16="http://schemas.microsoft.com/office/drawing/2014/main" id="{BD382FEE-187D-A87A-86F6-8DDA439DD81B}"/>
              </a:ext>
            </a:extLst>
          </p:cNvPr>
          <p:cNvSpPr txBox="1"/>
          <p:nvPr/>
        </p:nvSpPr>
        <p:spPr>
          <a:xfrm rot="355">
            <a:off x="331838" y="1254975"/>
            <a:ext cx="58029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algoritmos de Visão computacional para detecção de embarcações adaptados para dispositivos com capacidade computacional limitada.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 de dados exemplificar para treinamento primordial para um conhecimento sobre qual melhor modelo dentre os escolhidos.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Utilização de técnicas de compressão para tornar modelo mais rápido nas inferências e também preciso suficiente para a tarefa.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Avaliação do melhor modelo, de acordo com vídeos verificando precisão, velocidade e quantidade de recursos utilizados.</a:t>
            </a:r>
          </a:p>
        </p:txBody>
      </p:sp>
    </p:spTree>
    <p:extLst>
      <p:ext uri="{BB962C8B-B14F-4D97-AF65-F5344CB8AC3E}">
        <p14:creationId xmlns:p14="http://schemas.microsoft.com/office/powerpoint/2010/main" val="4434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926950" y="1162100"/>
            <a:ext cx="33330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Foi adquirida através da plataforma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total de 4998 imagens, divididas: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70%;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20%;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10%;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 classes.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 seguida foi clonada esta base de dados, alterado algumas características das imagens de treinamento, por meio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multiplicando as imagens de treinamento por três.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72" name="Google Shape;172;p23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77" name="Google Shape;177;p23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178" name="Google Shape;178;p23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0" name="Google Shape;180;p23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181" name="Google Shape;181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184" name="Google Shape;184;p23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3902300" y="242196"/>
            <a:ext cx="1603350" cy="16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t="6240" b="18571"/>
          <a:stretch/>
        </p:blipFill>
        <p:spPr>
          <a:xfrm rot="2">
            <a:off x="6477415" y="647124"/>
            <a:ext cx="1965461" cy="14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6">
            <a:alphaModFix/>
          </a:blip>
          <a:srcRect l="12778" t="7407"/>
          <a:stretch/>
        </p:blipFill>
        <p:spPr>
          <a:xfrm rot="6">
            <a:off x="4649225" y="1911802"/>
            <a:ext cx="1722925" cy="182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 l="1228" t="9882" r="19993" b="16803"/>
          <a:stretch/>
        </p:blipFill>
        <p:spPr>
          <a:xfrm rot="-9">
            <a:off x="6477425" y="2420678"/>
            <a:ext cx="1965450" cy="18290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372154" y="265375"/>
            <a:ext cx="2063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Imagem original</a:t>
            </a:r>
            <a:endParaRPr sz="15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/>
        </p:nvSpPr>
        <p:spPr>
          <a:xfrm>
            <a:off x="926950" y="1162100"/>
            <a:ext cx="3684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base de dados alterada também está no </a:t>
            </a:r>
            <a:r>
              <a:rPr lang="pt-BR" sz="1500" u="sng" dirty="0" err="1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roboflow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E foi dividida em: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treino 87%;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validação 9%;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teste 4%;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416 </a:t>
            </a:r>
            <a:r>
              <a:rPr lang="pt-BR" sz="15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px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altura e comprimento.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alterações na proporção é devido à técnica de </a:t>
            </a:r>
            <a:r>
              <a:rPr lang="pt-BR" sz="1500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augmentation</a:t>
            </a:r>
            <a:r>
              <a:rPr lang="pt-BR" sz="15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15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 aplicado apenas aos arquivos de treinamento.</a:t>
            </a: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7" name="Google Shape;197;p24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198" name="Google Shape;198;p24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04" name="Google Shape;204;p24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6" name="Google Shape;206;p24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07" name="Google Shape;207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10" name="Google Shape;210;p24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935645" y="647125"/>
            <a:ext cx="3410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</a:t>
            </a:r>
            <a:endParaRPr sz="2800"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84453">
            <a:off x="4670150" y="323796"/>
            <a:ext cx="1603350" cy="16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4913900" y="1989150"/>
            <a:ext cx="3826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 características alteradas foram: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Giro: Horizontal;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Corte: 0% Min, Zoom, 9% Max Zoom;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Saturação: Entre −25% e +25%;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Brilho: Entre −15% e +15%;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Exposição: Entre −10% e +10%;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Desfoque: Até 0.9px;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Tamanho original 416x416px;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 orientação.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20" name="Google Shape;220;p25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26" name="Google Shape;226;p25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29" name="Google Shape;229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32" name="Google Shape;232;p2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935650" y="647125"/>
            <a:ext cx="6002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Base de dados - balanceamento</a:t>
            </a:r>
            <a:endParaRPr sz="2800"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4457">
            <a:off x="6511805" y="186330"/>
            <a:ext cx="922666" cy="92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l="5695" t="4095" b="4497"/>
          <a:stretch/>
        </p:blipFill>
        <p:spPr>
          <a:xfrm>
            <a:off x="168725" y="1478175"/>
            <a:ext cx="2793700" cy="28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 l="4789" t="4254" b="4446"/>
          <a:stretch/>
        </p:blipFill>
        <p:spPr>
          <a:xfrm>
            <a:off x="6053025" y="1478175"/>
            <a:ext cx="2820475" cy="2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 l="4743" t="4086" b="4697"/>
          <a:stretch/>
        </p:blipFill>
        <p:spPr>
          <a:xfrm>
            <a:off x="3104375" y="1478175"/>
            <a:ext cx="2852900" cy="2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90775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10368 - Treinamento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397200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1042 - Validação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6288463" y="1202425"/>
            <a:ext cx="23496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500 - Teste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7"/>
          <p:cNvGrpSpPr/>
          <p:nvPr/>
        </p:nvGrpSpPr>
        <p:grpSpPr>
          <a:xfrm>
            <a:off x="8643422" y="0"/>
            <a:ext cx="495320" cy="919645"/>
            <a:chOff x="17297222" y="0"/>
            <a:chExt cx="991234" cy="1841500"/>
          </a:xfrm>
        </p:grpSpPr>
        <p:sp>
          <p:nvSpPr>
            <p:cNvPr id="269" name="Google Shape;269;p27"/>
            <p:cNvSpPr/>
            <p:nvPr/>
          </p:nvSpPr>
          <p:spPr>
            <a:xfrm>
              <a:off x="17322418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7322494" y="0"/>
              <a:ext cx="965834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7322418" y="840931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322494" y="840982"/>
              <a:ext cx="965834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7297222" y="0"/>
              <a:ext cx="991234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8795248" y="1162089"/>
            <a:ext cx="220246" cy="220096"/>
            <a:chOff x="17601057" y="2326970"/>
            <a:chExt cx="440757" cy="440720"/>
          </a:xfrm>
        </p:grpSpPr>
        <p:sp>
          <p:nvSpPr>
            <p:cNvPr id="275" name="Google Shape;275;p27"/>
            <p:cNvSpPr/>
            <p:nvPr/>
          </p:nvSpPr>
          <p:spPr>
            <a:xfrm>
              <a:off x="17601057" y="2326970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7601124" y="2327001"/>
              <a:ext cx="440690" cy="440689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77" name="Google Shape;277;p27"/>
          <p:cNvGrpSpPr/>
          <p:nvPr/>
        </p:nvGrpSpPr>
        <p:grpSpPr>
          <a:xfrm>
            <a:off x="0" y="4879037"/>
            <a:ext cx="288117" cy="258452"/>
            <a:chOff x="0" y="9769798"/>
            <a:chExt cx="576580" cy="517525"/>
          </a:xfrm>
        </p:grpSpPr>
        <p:sp>
          <p:nvSpPr>
            <p:cNvPr id="278" name="Google Shape;278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168737" y="375373"/>
            <a:ext cx="326194" cy="324743"/>
            <a:chOff x="337676" y="751648"/>
            <a:chExt cx="652780" cy="650267"/>
          </a:xfrm>
        </p:grpSpPr>
        <p:sp>
          <p:nvSpPr>
            <p:cNvPr id="281" name="Google Shape;281;p27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</p:grp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94926" y="647150"/>
            <a:ext cx="44952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Treinamento dos Modelos</a:t>
            </a:r>
            <a:endParaRPr sz="2800"/>
          </a:p>
        </p:txBody>
      </p:sp>
      <p:pic>
        <p:nvPicPr>
          <p:cNvPr id="284" name="Google Shape;2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069" y="3176"/>
            <a:ext cx="2933945" cy="51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926950" y="1162100"/>
            <a:ext cx="46326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Foram escolhidos três modelos de Inteligência Artificial: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FOMO (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More </a:t>
            </a:r>
            <a:r>
              <a:rPr lang="pt-BR" sz="2300" dirty="0" err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</a:t>
            </a: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MobileNetV2;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Char char="●"/>
            </a:pPr>
            <a:r>
              <a:rPr lang="pt-BR" sz="23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YOLOV5;</a:t>
            </a:r>
            <a:endParaRPr sz="23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1934</Words>
  <Application>Microsoft Office PowerPoint</Application>
  <PresentationFormat>Apresentação na tela (16:9)</PresentationFormat>
  <Paragraphs>607</Paragraphs>
  <Slides>42</Slides>
  <Notes>42</Notes>
  <HiddenSlides>0</HiddenSlides>
  <MMClips>6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Simple Light</vt:lpstr>
      <vt:lpstr>Office Theme</vt:lpstr>
      <vt:lpstr>EdgeML e Visão Computacional para Detecção de Embarcações em Tempo Real</vt:lpstr>
      <vt:lpstr>Apresentação do PowerPoint</vt:lpstr>
      <vt:lpstr>Apresentação do PowerPoint</vt:lpstr>
      <vt:lpstr>Desafios Atuais na Computação de borda e Visão computacional   </vt:lpstr>
      <vt:lpstr>Projeto e Solução    </vt:lpstr>
      <vt:lpstr>Base de dados</vt:lpstr>
      <vt:lpstr>Base de dados</vt:lpstr>
      <vt:lpstr>Base de dados - balanceamento</vt:lpstr>
      <vt:lpstr>Treinamento dos Modelos</vt:lpstr>
      <vt:lpstr>Treinamento dos Modelos</vt:lpstr>
      <vt:lpstr>Treinamento dos Modelos - FOMO</vt:lpstr>
      <vt:lpstr>Treinamento dos Modelos</vt:lpstr>
      <vt:lpstr>Treinamento dos Modelos - MobilenetV2</vt:lpstr>
      <vt:lpstr>Treinamento dos Modelos</vt:lpstr>
      <vt:lpstr>Treinamento dos Modelos</vt:lpstr>
      <vt:lpstr>Dispositivos</vt:lpstr>
      <vt:lpstr>Validação dos modelos no dispositivo</vt:lpstr>
      <vt:lpstr>Validação dos modelos no dispositivo</vt:lpstr>
      <vt:lpstr>Validação dos modelos no dispositivo</vt:lpstr>
      <vt:lpstr>Resultado</vt:lpstr>
      <vt:lpstr>Resultado</vt:lpstr>
      <vt:lpstr>Resultado</vt:lpstr>
      <vt:lpstr>Resultado da Detecção em tempo real  Foram escolhidas 10 imagens de teste:</vt:lpstr>
      <vt:lpstr>Setup de configuração </vt:lpstr>
      <vt:lpstr>Resultado da Detecção em tempo real</vt:lpstr>
      <vt:lpstr>Resultado da Detecção em tempo real</vt:lpstr>
      <vt:lpstr>Resultado da Detecção em tempo real</vt:lpstr>
      <vt:lpstr>Observação</vt:lpstr>
      <vt:lpstr>Resultado</vt:lpstr>
      <vt:lpstr>Resultado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Resultados em Múltiplas Detecções</vt:lpstr>
      <vt:lpstr>Desempenho dos modelos em partes  </vt:lpstr>
      <vt:lpstr>Desempenho dos modelos em partes  </vt:lpstr>
      <vt:lpstr>Trabalhos futuros</vt:lpstr>
      <vt:lpstr>Trabalhos futuros</vt:lpstr>
      <vt:lpstr>Apresentação do PowerPoint</vt:lpstr>
      <vt:lpstr>Perguntas ?!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EdgeML e Visão Computacional para Detecção de Embarcações em Tempo Real</dc:title>
  <dc:creator>Hyago Barbosa</dc:creator>
  <cp:lastModifiedBy>Hyago Silva</cp:lastModifiedBy>
  <cp:revision>5</cp:revision>
  <dcterms:modified xsi:type="dcterms:W3CDTF">2024-04-07T20:05:25Z</dcterms:modified>
</cp:coreProperties>
</file>